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62" r:id="rId2"/>
    <p:sldId id="265" r:id="rId3"/>
    <p:sldId id="263" r:id="rId4"/>
    <p:sldId id="267" r:id="rId5"/>
    <p:sldId id="264" r:id="rId6"/>
    <p:sldId id="268" r:id="rId7"/>
    <p:sldId id="270" r:id="rId8"/>
    <p:sldId id="269" r:id="rId9"/>
    <p:sldId id="272" r:id="rId10"/>
    <p:sldId id="271" r:id="rId11"/>
    <p:sldId id="274" r:id="rId12"/>
  </p:sldIdLst>
  <p:sldSz cx="9144000" cy="6858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3" pos="408" userDrawn="1">
          <p15:clr>
            <a:srgbClr val="A4A3A4"/>
          </p15:clr>
        </p15:guide>
        <p15:guide id="4" pos="1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FB94D"/>
    <a:srgbClr val="CD9AC5"/>
    <a:srgbClr val="008454"/>
    <a:srgbClr val="F97678"/>
    <a:srgbClr val="025DAB"/>
    <a:srgbClr val="6DC9D3"/>
    <a:srgbClr val="FFAA34"/>
    <a:srgbClr val="FA782D"/>
    <a:srgbClr val="CE8C34"/>
    <a:srgbClr val="8816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650"/>
    <p:restoredTop sz="94680"/>
  </p:normalViewPr>
  <p:slideViewPr>
    <p:cSldViewPr snapToGrid="0" showGuides="1">
      <p:cViewPr varScale="1">
        <p:scale>
          <a:sx n="149" d="100"/>
          <a:sy n="149" d="100"/>
        </p:scale>
        <p:origin x="392" y="144"/>
      </p:cViewPr>
      <p:guideLst>
        <p:guide orient="horz" pos="2160"/>
        <p:guide pos="2880"/>
        <p:guide pos="408"/>
        <p:guide pos="16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5.svg"/><Relationship Id="rId7"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11.svg"/><Relationship Id="rId7"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1.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5.svg"/><Relationship Id="rId7"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5.svg"/><Relationship Id="rId7"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9.svg"/><Relationship Id="rId7"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9.svg"/><Relationship Id="rId7"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3.svg"/><Relationship Id="rId7" Type="http://schemas.openxmlformats.org/officeDocument/2006/relationships/image" Target="../media/image24.png"/><Relationship Id="rId2" Type="http://schemas.openxmlformats.org/officeDocument/2006/relationships/image" Target="../media/image22.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3.svg"/><Relationship Id="rId7" Type="http://schemas.openxmlformats.org/officeDocument/2006/relationships/image" Target="../media/image24.png"/><Relationship Id="rId2" Type="http://schemas.openxmlformats.org/officeDocument/2006/relationships/image" Target="../media/image22.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7.svg"/><Relationship Id="rId7" Type="http://schemas.openxmlformats.org/officeDocument/2006/relationships/image" Target="../media/image28.png"/><Relationship Id="rId2" Type="http://schemas.openxmlformats.org/officeDocument/2006/relationships/image" Target="../media/image26.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7.svg"/><Relationship Id="rId7" Type="http://schemas.openxmlformats.org/officeDocument/2006/relationships/image" Target="../media/image28.png"/><Relationship Id="rId2" Type="http://schemas.openxmlformats.org/officeDocument/2006/relationships/image" Target="../media/image26.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31.svg"/><Relationship Id="rId7" Type="http://schemas.openxmlformats.org/officeDocument/2006/relationships/image" Target="../media/image32.png"/><Relationship Id="rId2" Type="http://schemas.openxmlformats.org/officeDocument/2006/relationships/image" Target="../media/image30.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31.svg"/><Relationship Id="rId7" Type="http://schemas.openxmlformats.org/officeDocument/2006/relationships/image" Target="../media/image32.png"/><Relationship Id="rId2" Type="http://schemas.openxmlformats.org/officeDocument/2006/relationships/image" Target="../media/image30.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5.svg"/><Relationship Id="rId7" Type="http://schemas.openxmlformats.org/officeDocument/2006/relationships/image" Target="../media/image36.png"/><Relationship Id="rId2" Type="http://schemas.openxmlformats.org/officeDocument/2006/relationships/image" Target="../media/image3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5.svg"/><Relationship Id="rId7" Type="http://schemas.openxmlformats.org/officeDocument/2006/relationships/image" Target="../media/image36.png"/><Relationship Id="rId2" Type="http://schemas.openxmlformats.org/officeDocument/2006/relationships/image" Target="../media/image3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9.svg"/><Relationship Id="rId7" Type="http://schemas.openxmlformats.org/officeDocument/2006/relationships/image" Target="../media/image40.png"/><Relationship Id="rId2" Type="http://schemas.openxmlformats.org/officeDocument/2006/relationships/image" Target="../media/image38.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27.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9.svg"/><Relationship Id="rId7" Type="http://schemas.openxmlformats.org/officeDocument/2006/relationships/image" Target="../media/image40.png"/><Relationship Id="rId2" Type="http://schemas.openxmlformats.org/officeDocument/2006/relationships/image" Target="../media/image38.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3.svg"/><Relationship Id="rId7" Type="http://schemas.openxmlformats.org/officeDocument/2006/relationships/image" Target="../media/image44.png"/><Relationship Id="rId2" Type="http://schemas.openxmlformats.org/officeDocument/2006/relationships/image" Target="../media/image42.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30.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3.svg"/><Relationship Id="rId7" Type="http://schemas.openxmlformats.org/officeDocument/2006/relationships/image" Target="../media/image44.png"/><Relationship Id="rId2" Type="http://schemas.openxmlformats.org/officeDocument/2006/relationships/image" Target="../media/image42.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47.svg"/><Relationship Id="rId7" Type="http://schemas.openxmlformats.org/officeDocument/2006/relationships/image" Target="../media/image48.png"/><Relationship Id="rId2" Type="http://schemas.openxmlformats.org/officeDocument/2006/relationships/image" Target="../media/image46.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33.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47.svg"/><Relationship Id="rId7" Type="http://schemas.openxmlformats.org/officeDocument/2006/relationships/image" Target="../media/image48.png"/><Relationship Id="rId2" Type="http://schemas.openxmlformats.org/officeDocument/2006/relationships/image" Target="../media/image46.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51.svg"/><Relationship Id="rId7" Type="http://schemas.openxmlformats.org/officeDocument/2006/relationships/image" Target="../media/image52.png"/><Relationship Id="rId2" Type="http://schemas.openxmlformats.org/officeDocument/2006/relationships/image" Target="../media/image50.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51.svg"/><Relationship Id="rId7" Type="http://schemas.openxmlformats.org/officeDocument/2006/relationships/image" Target="../media/image52.png"/><Relationship Id="rId2" Type="http://schemas.openxmlformats.org/officeDocument/2006/relationships/image" Target="../media/image50.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January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5" y="990600"/>
            <a:ext cx="9169170" cy="3822700"/>
          </a:xfrm>
          <a:prstGeom prst="rect">
            <a:avLst/>
          </a:prstGeom>
          <a:solidFill>
            <a:srgbClr val="007A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241300" y="990600"/>
            <a:ext cx="8712200" cy="3822700"/>
          </a:xfrm>
          <a:prstGeom prst="rect">
            <a:avLst/>
          </a:prstGeom>
        </p:spPr>
        <p:txBody>
          <a:bodyPr lIns="0" tIns="0" rIns="0" bIns="0" anchor="ctr" anchorCtr="0"/>
          <a:lstStyle>
            <a:lvl1pPr algn="ctr">
              <a:defRPr sz="3200"/>
            </a:lvl1pPr>
          </a:lstStyle>
          <a:p>
            <a:r>
              <a:rPr lang="en-US" dirty="0"/>
              <a:t>Click to edit Master 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2">
            <a:extLst>
              <a:ext uri="{96DAC541-7B7A-43D3-8B79-37D633B846F1}">
                <asvg:svgBlip xmlns:asvg="http://schemas.microsoft.com/office/drawing/2016/SVG/main" r:embed="rId3"/>
              </a:ext>
            </a:extLst>
          </a:blip>
          <a:srcRect t="2" r="46032" b="44258"/>
          <a:stretch>
            <a:fillRect/>
          </a:stretch>
        </p:blipFill>
        <p:spPr>
          <a:xfrm>
            <a:off x="38098" y="990600"/>
            <a:ext cx="9144001" cy="3822700"/>
          </a:xfrm>
          <a:prstGeom prst="rect">
            <a:avLst/>
          </a:prstGeom>
        </p:spPr>
      </p:pic>
      <p:pic>
        <p:nvPicPr>
          <p:cNvPr id="5" name="Picture 4" descr="A colorful flower with white text&#10;&#10;AI-generated content may be incorrect.">
            <a:extLst>
              <a:ext uri="{FF2B5EF4-FFF2-40B4-BE49-F238E27FC236}">
                <a16:creationId xmlns:a16="http://schemas.microsoft.com/office/drawing/2014/main" id="{655CB0AA-85EF-2C91-E80F-30739A29C898}"/>
              </a:ext>
            </a:extLst>
          </p:cNvPr>
          <p:cNvPicPr>
            <a:picLocks noChangeAspect="1"/>
          </p:cNvPicPr>
          <p:nvPr userDrawn="1"/>
        </p:nvPicPr>
        <p:blipFill>
          <a:blip r:embed="rId4"/>
          <a:stretch>
            <a:fillRect/>
          </a:stretch>
        </p:blipFill>
        <p:spPr>
          <a:xfrm>
            <a:off x="3870918" y="5158418"/>
            <a:ext cx="1402164" cy="1417963"/>
          </a:xfrm>
          <a:prstGeom prst="rect">
            <a:avLst/>
          </a:prstGeom>
        </p:spPr>
      </p:pic>
    </p:spTree>
    <p:extLst>
      <p:ext uri="{BB962C8B-B14F-4D97-AF65-F5344CB8AC3E}">
        <p14:creationId xmlns:p14="http://schemas.microsoft.com/office/powerpoint/2010/main" val="350427650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January - Text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56586" cy="906011"/>
          </a:xfrm>
          <a:prstGeom prst="rect">
            <a:avLst/>
          </a:prstGeom>
          <a:solidFill>
            <a:srgbClr val="007A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4" name="Picture 3" descr="A colorful flower with white text&#10;&#10;AI-generated content may be incorrect.">
            <a:extLst>
              <a:ext uri="{FF2B5EF4-FFF2-40B4-BE49-F238E27FC236}">
                <a16:creationId xmlns:a16="http://schemas.microsoft.com/office/drawing/2014/main" id="{EA0BBF55-CCA6-DD7C-2AF8-3EC01AF2DF9A}"/>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5" name="Text Placeholder 18">
            <a:extLst>
              <a:ext uri="{FF2B5EF4-FFF2-40B4-BE49-F238E27FC236}">
                <a16:creationId xmlns:a16="http://schemas.microsoft.com/office/drawing/2014/main" id="{0512D95A-C8D5-2287-9D6D-7DE5BE36C7BA}"/>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Reliant Rehabilitation Proprietary Content</a:t>
            </a:r>
          </a:p>
        </p:txBody>
      </p:sp>
      <p:pic>
        <p:nvPicPr>
          <p:cNvPr id="6" name="Graphic 5">
            <a:extLst>
              <a:ext uri="{FF2B5EF4-FFF2-40B4-BE49-F238E27FC236}">
                <a16:creationId xmlns:a16="http://schemas.microsoft.com/office/drawing/2014/main" id="{7C8284DB-9116-84F0-8113-ED8D2C05629F}"/>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21994266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January - Text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E53234B-4581-136F-751C-03514F686A0E}"/>
              </a:ext>
            </a:extLst>
          </p:cNvPr>
          <p:cNvSpPr>
            <a:spLocks/>
          </p:cNvSpPr>
          <p:nvPr userDrawn="1"/>
        </p:nvSpPr>
        <p:spPr>
          <a:xfrm>
            <a:off x="-12586" y="901700"/>
            <a:ext cx="9169170" cy="5956300"/>
          </a:xfrm>
          <a:prstGeom prst="rect">
            <a:avLst/>
          </a:prstGeom>
          <a:solidFill>
            <a:srgbClr val="007A9B">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69170" cy="906011"/>
          </a:xfrm>
          <a:prstGeom prst="rect">
            <a:avLst/>
          </a:prstGeom>
          <a:solidFill>
            <a:srgbClr val="007A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normAutofit/>
          </a:bodyPr>
          <a:lstStyle>
            <a:lvl1pPr marL="0" indent="0" algn="ctr">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5" name="Picture 4" descr="A colorful flower with white text&#10;&#10;AI-generated content may be incorrect.">
            <a:extLst>
              <a:ext uri="{FF2B5EF4-FFF2-40B4-BE49-F238E27FC236}">
                <a16:creationId xmlns:a16="http://schemas.microsoft.com/office/drawing/2014/main" id="{655CB0AA-85EF-2C91-E80F-30739A29C898}"/>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6" name="Text Placeholder 18">
            <a:extLst>
              <a:ext uri="{FF2B5EF4-FFF2-40B4-BE49-F238E27FC236}">
                <a16:creationId xmlns:a16="http://schemas.microsoft.com/office/drawing/2014/main" id="{31D4F1FF-2D3B-3344-3A17-96F0AB858411}"/>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Reliant Rehabilitation Proprietary Content</a:t>
            </a:r>
          </a:p>
        </p:txBody>
      </p:sp>
    </p:spTree>
    <p:extLst>
      <p:ext uri="{BB962C8B-B14F-4D97-AF65-F5344CB8AC3E}">
        <p14:creationId xmlns:p14="http://schemas.microsoft.com/office/powerpoint/2010/main" val="276833684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ebruary -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5" y="990600"/>
            <a:ext cx="9169170" cy="3822700"/>
          </a:xfrm>
          <a:prstGeom prst="rect">
            <a:avLst/>
          </a:prstGeom>
          <a:solidFill>
            <a:srgbClr val="F226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241300" y="990600"/>
            <a:ext cx="8712200" cy="3822700"/>
          </a:xfrm>
          <a:prstGeom prst="rect">
            <a:avLst/>
          </a:prstGeom>
        </p:spPr>
        <p:txBody>
          <a:bodyPr lIns="0" tIns="0" rIns="0" bIns="0" anchor="ctr" anchorCtr="0"/>
          <a:lstStyle>
            <a:lvl1pPr algn="ctr">
              <a:defRPr sz="3200"/>
            </a:lvl1pPr>
          </a:lstStyle>
          <a:p>
            <a:r>
              <a:rPr lang="en-US" dirty="0"/>
              <a:t>Click to edit Master 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2">
            <a:extLst>
              <a:ext uri="{96DAC541-7B7A-43D3-8B79-37D633B846F1}">
                <asvg:svgBlip xmlns:asvg="http://schemas.microsoft.com/office/drawing/2016/SVG/main" r:embed="rId3"/>
              </a:ext>
            </a:extLst>
          </a:blip>
          <a:srcRect t="2" r="46032" b="44258"/>
          <a:stretch>
            <a:fillRect/>
          </a:stretch>
        </p:blipFill>
        <p:spPr>
          <a:xfrm>
            <a:off x="38098" y="990600"/>
            <a:ext cx="9144001" cy="3822700"/>
          </a:xfrm>
          <a:prstGeom prst="rect">
            <a:avLst/>
          </a:prstGeom>
        </p:spPr>
      </p:pic>
      <p:pic>
        <p:nvPicPr>
          <p:cNvPr id="5" name="Picture 4" descr="A colorful flower with white text&#10;&#10;AI-generated content may be incorrect.">
            <a:extLst>
              <a:ext uri="{FF2B5EF4-FFF2-40B4-BE49-F238E27FC236}">
                <a16:creationId xmlns:a16="http://schemas.microsoft.com/office/drawing/2014/main" id="{655CB0AA-85EF-2C91-E80F-30739A29C898}"/>
              </a:ext>
            </a:extLst>
          </p:cNvPr>
          <p:cNvPicPr>
            <a:picLocks noChangeAspect="1"/>
          </p:cNvPicPr>
          <p:nvPr userDrawn="1"/>
        </p:nvPicPr>
        <p:blipFill>
          <a:blip r:embed="rId4"/>
          <a:stretch>
            <a:fillRect/>
          </a:stretch>
        </p:blipFill>
        <p:spPr>
          <a:xfrm>
            <a:off x="3870918" y="5158418"/>
            <a:ext cx="1402164" cy="1417963"/>
          </a:xfrm>
          <a:prstGeom prst="rect">
            <a:avLst/>
          </a:prstGeom>
        </p:spPr>
      </p:pic>
    </p:spTree>
    <p:extLst>
      <p:ext uri="{BB962C8B-B14F-4D97-AF65-F5344CB8AC3E}">
        <p14:creationId xmlns:p14="http://schemas.microsoft.com/office/powerpoint/2010/main" val="35517443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February - Text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56586" cy="906011"/>
          </a:xfrm>
          <a:prstGeom prst="rect">
            <a:avLst/>
          </a:prstGeom>
          <a:solidFill>
            <a:srgbClr val="F226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4" name="Picture 3" descr="A colorful flower with white text&#10;&#10;AI-generated content may be incorrect.">
            <a:extLst>
              <a:ext uri="{FF2B5EF4-FFF2-40B4-BE49-F238E27FC236}">
                <a16:creationId xmlns:a16="http://schemas.microsoft.com/office/drawing/2014/main" id="{8EC79C80-6D75-E430-5089-F0D61FC88624}"/>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5" name="Text Placeholder 18">
            <a:extLst>
              <a:ext uri="{FF2B5EF4-FFF2-40B4-BE49-F238E27FC236}">
                <a16:creationId xmlns:a16="http://schemas.microsoft.com/office/drawing/2014/main" id="{B8C0B11A-BE53-4E9D-A161-5A16BED5AAD1}"/>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Reliant Rehabilitation Proprietary Content</a:t>
            </a:r>
          </a:p>
        </p:txBody>
      </p:sp>
      <p:pic>
        <p:nvPicPr>
          <p:cNvPr id="6" name="Graphic 5">
            <a:extLst>
              <a:ext uri="{FF2B5EF4-FFF2-40B4-BE49-F238E27FC236}">
                <a16:creationId xmlns:a16="http://schemas.microsoft.com/office/drawing/2014/main" id="{9EC3A87B-667C-DD64-C7DA-1CF4D9E7F659}"/>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105783044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February - Text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9F3A2D-9745-8B6E-FBE7-EC1F14EF56B1}"/>
              </a:ext>
            </a:extLst>
          </p:cNvPr>
          <p:cNvSpPr>
            <a:spLocks/>
          </p:cNvSpPr>
          <p:nvPr userDrawn="1"/>
        </p:nvSpPr>
        <p:spPr>
          <a:xfrm>
            <a:off x="0" y="901700"/>
            <a:ext cx="9169170" cy="5956300"/>
          </a:xfrm>
          <a:prstGeom prst="rect">
            <a:avLst/>
          </a:prstGeom>
          <a:solidFill>
            <a:srgbClr val="F22639">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colorful flower with white text&#10;&#10;AI-generated content may be incorrect.">
            <a:extLst>
              <a:ext uri="{FF2B5EF4-FFF2-40B4-BE49-F238E27FC236}">
                <a16:creationId xmlns:a16="http://schemas.microsoft.com/office/drawing/2014/main" id="{1B4B37F6-A338-9172-41E5-9D2C4623E71C}"/>
              </a:ext>
            </a:extLst>
          </p:cNvPr>
          <p:cNvPicPr>
            <a:picLocks noChangeAspect="1"/>
          </p:cNvPicPr>
          <p:nvPr userDrawn="1"/>
        </p:nvPicPr>
        <p:blipFill>
          <a:blip r:embed="rId2"/>
          <a:stretch>
            <a:fillRect/>
          </a:stretch>
        </p:blipFill>
        <p:spPr>
          <a:xfrm>
            <a:off x="8024072" y="5868662"/>
            <a:ext cx="846764" cy="856305"/>
          </a:xfrm>
          <a:prstGeom prst="rect">
            <a:avLst/>
          </a:prstGeom>
        </p:spPr>
      </p:pic>
      <p:sp>
        <p:nvSpPr>
          <p:cNvPr id="11" name="Text Placeholder 18">
            <a:extLst>
              <a:ext uri="{FF2B5EF4-FFF2-40B4-BE49-F238E27FC236}">
                <a16:creationId xmlns:a16="http://schemas.microsoft.com/office/drawing/2014/main" id="{A795801B-AB1F-66BC-8AA6-CEBF2675500E}"/>
              </a:ext>
            </a:extLst>
          </p:cNvPr>
          <p:cNvSpPr txBox="1">
            <a:spLocks/>
          </p:cNvSpPr>
          <p:nvPr userDrawn="1"/>
        </p:nvSpPr>
        <p:spPr>
          <a:xfrm>
            <a:off x="2968511"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Reliant Rehabilitation Proprietary Content</a:t>
            </a:r>
          </a:p>
        </p:txBody>
      </p:sp>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44000" cy="906011"/>
          </a:xfrm>
          <a:prstGeom prst="rect">
            <a:avLst/>
          </a:prstGeom>
          <a:solidFill>
            <a:srgbClr val="F226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3">
            <a:extLst>
              <a:ext uri="{96DAC541-7B7A-43D3-8B79-37D633B846F1}">
                <asvg:svgBlip xmlns:asvg="http://schemas.microsoft.com/office/drawing/2016/SVG/main" r:embed="rId4"/>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5">
            <a:extLst>
              <a:ext uri="{96DAC541-7B7A-43D3-8B79-37D633B846F1}">
                <asvg:svgBlip xmlns:asvg="http://schemas.microsoft.com/office/drawing/2016/SVG/main" r:embed="rId6"/>
              </a:ext>
            </a:extLst>
          </a:blip>
          <a:srcRect r="46032" b="86789"/>
          <a:stretch>
            <a:fillRect/>
          </a:stretch>
        </p:blipFill>
        <p:spPr>
          <a:xfrm>
            <a:off x="-12586" y="-17013"/>
            <a:ext cx="9144001" cy="906011"/>
          </a:xfrm>
          <a:prstGeom prst="rect">
            <a:avLst/>
          </a:prstGeom>
        </p:spPr>
      </p:pic>
      <p:sp>
        <p:nvSpPr>
          <p:cNvPr id="5" name="Text Placeholder 18">
            <a:extLst>
              <a:ext uri="{FF2B5EF4-FFF2-40B4-BE49-F238E27FC236}">
                <a16:creationId xmlns:a16="http://schemas.microsoft.com/office/drawing/2014/main" id="{2BEC6573-C579-E4FF-A4DD-775FA55CE291}"/>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Reliant Rehabilitation Proprietary Content</a:t>
            </a:r>
          </a:p>
        </p:txBody>
      </p:sp>
      <p:pic>
        <p:nvPicPr>
          <p:cNvPr id="12" name="Graphic 11">
            <a:extLst>
              <a:ext uri="{FF2B5EF4-FFF2-40B4-BE49-F238E27FC236}">
                <a16:creationId xmlns:a16="http://schemas.microsoft.com/office/drawing/2014/main" id="{85308867-1B86-D609-0D1E-99152BC915A3}"/>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12741664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arch -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5" y="990600"/>
            <a:ext cx="9169170" cy="3822700"/>
          </a:xfrm>
          <a:prstGeom prst="rect">
            <a:avLst/>
          </a:prstGeom>
          <a:solidFill>
            <a:srgbClr val="5FB9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241300" y="990600"/>
            <a:ext cx="8712200" cy="3822700"/>
          </a:xfrm>
          <a:prstGeom prst="rect">
            <a:avLst/>
          </a:prstGeom>
        </p:spPr>
        <p:txBody>
          <a:bodyPr lIns="0" tIns="0" rIns="0" bIns="0" anchor="ctr" anchorCtr="0"/>
          <a:lstStyle>
            <a:lvl1pPr algn="ctr">
              <a:defRPr sz="3200"/>
            </a:lvl1pPr>
          </a:lstStyle>
          <a:p>
            <a:r>
              <a:rPr lang="en-US" dirty="0"/>
              <a:t>Click to edit Master 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2">
            <a:extLst>
              <a:ext uri="{96DAC541-7B7A-43D3-8B79-37D633B846F1}">
                <asvg:svgBlip xmlns:asvg="http://schemas.microsoft.com/office/drawing/2016/SVG/main" r:embed="rId3"/>
              </a:ext>
            </a:extLst>
          </a:blip>
          <a:srcRect t="2" r="46032" b="44258"/>
          <a:stretch>
            <a:fillRect/>
          </a:stretch>
        </p:blipFill>
        <p:spPr>
          <a:xfrm>
            <a:off x="38098" y="990600"/>
            <a:ext cx="9144001" cy="3822700"/>
          </a:xfrm>
          <a:prstGeom prst="rect">
            <a:avLst/>
          </a:prstGeom>
        </p:spPr>
      </p:pic>
      <p:pic>
        <p:nvPicPr>
          <p:cNvPr id="5" name="Picture 4" descr="A colorful flower with white text&#10;&#10;AI-generated content may be incorrect.">
            <a:extLst>
              <a:ext uri="{FF2B5EF4-FFF2-40B4-BE49-F238E27FC236}">
                <a16:creationId xmlns:a16="http://schemas.microsoft.com/office/drawing/2014/main" id="{655CB0AA-85EF-2C91-E80F-30739A29C898}"/>
              </a:ext>
            </a:extLst>
          </p:cNvPr>
          <p:cNvPicPr>
            <a:picLocks noChangeAspect="1"/>
          </p:cNvPicPr>
          <p:nvPr userDrawn="1"/>
        </p:nvPicPr>
        <p:blipFill>
          <a:blip r:embed="rId4"/>
          <a:stretch>
            <a:fillRect/>
          </a:stretch>
        </p:blipFill>
        <p:spPr>
          <a:xfrm>
            <a:off x="3870918" y="5158418"/>
            <a:ext cx="1402164" cy="1417963"/>
          </a:xfrm>
          <a:prstGeom prst="rect">
            <a:avLst/>
          </a:prstGeom>
        </p:spPr>
      </p:pic>
    </p:spTree>
    <p:extLst>
      <p:ext uri="{BB962C8B-B14F-4D97-AF65-F5344CB8AC3E}">
        <p14:creationId xmlns:p14="http://schemas.microsoft.com/office/powerpoint/2010/main" val="241835953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March - Text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56586" cy="906011"/>
          </a:xfrm>
          <a:prstGeom prst="rect">
            <a:avLst/>
          </a:prstGeom>
          <a:solidFill>
            <a:srgbClr val="5FB9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4" name="Picture 3" descr="A colorful flower with white text&#10;&#10;AI-generated content may be incorrect.">
            <a:extLst>
              <a:ext uri="{FF2B5EF4-FFF2-40B4-BE49-F238E27FC236}">
                <a16:creationId xmlns:a16="http://schemas.microsoft.com/office/drawing/2014/main" id="{BD570E80-9D68-DC16-B0ED-0B48E7603F38}"/>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5" name="Text Placeholder 18">
            <a:extLst>
              <a:ext uri="{FF2B5EF4-FFF2-40B4-BE49-F238E27FC236}">
                <a16:creationId xmlns:a16="http://schemas.microsoft.com/office/drawing/2014/main" id="{4F1A52B9-AB09-9F59-143E-EA3ADB26336B}"/>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Reliant Rehabilitation Proprietary Content</a:t>
            </a:r>
          </a:p>
        </p:txBody>
      </p:sp>
      <p:pic>
        <p:nvPicPr>
          <p:cNvPr id="6" name="Graphic 5">
            <a:extLst>
              <a:ext uri="{FF2B5EF4-FFF2-40B4-BE49-F238E27FC236}">
                <a16:creationId xmlns:a16="http://schemas.microsoft.com/office/drawing/2014/main" id="{68DAF284-4627-54EA-0206-0F97D0122C79}"/>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400980117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March - Text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36C8EAC-02D4-C9F3-6F87-0E9F8E278E67}"/>
              </a:ext>
            </a:extLst>
          </p:cNvPr>
          <p:cNvSpPr>
            <a:spLocks/>
          </p:cNvSpPr>
          <p:nvPr userDrawn="1"/>
        </p:nvSpPr>
        <p:spPr>
          <a:xfrm>
            <a:off x="-12586" y="901700"/>
            <a:ext cx="9169170" cy="5956300"/>
          </a:xfrm>
          <a:prstGeom prst="rect">
            <a:avLst/>
          </a:prstGeom>
          <a:solidFill>
            <a:srgbClr val="5FB94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44000" cy="906011"/>
          </a:xfrm>
          <a:prstGeom prst="rect">
            <a:avLst/>
          </a:prstGeom>
          <a:solidFill>
            <a:srgbClr val="5FB9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12" name="Picture 11" descr="A colorful flower with white text&#10;&#10;AI-generated content may be incorrect.">
            <a:extLst>
              <a:ext uri="{FF2B5EF4-FFF2-40B4-BE49-F238E27FC236}">
                <a16:creationId xmlns:a16="http://schemas.microsoft.com/office/drawing/2014/main" id="{A3F265DA-342D-53A8-F2DC-2C480285258A}"/>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13" name="Text Placeholder 18">
            <a:extLst>
              <a:ext uri="{FF2B5EF4-FFF2-40B4-BE49-F238E27FC236}">
                <a16:creationId xmlns:a16="http://schemas.microsoft.com/office/drawing/2014/main" id="{D0F467C8-DF37-D0DB-CB17-68070F40AE4F}"/>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Reliant Rehabilitation Proprietary Content</a:t>
            </a:r>
          </a:p>
        </p:txBody>
      </p:sp>
      <p:pic>
        <p:nvPicPr>
          <p:cNvPr id="14" name="Graphic 13">
            <a:extLst>
              <a:ext uri="{FF2B5EF4-FFF2-40B4-BE49-F238E27FC236}">
                <a16:creationId xmlns:a16="http://schemas.microsoft.com/office/drawing/2014/main" id="{36E91561-770C-1B1F-E546-0C7ED1BF1408}"/>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68275364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pril -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5" y="990600"/>
            <a:ext cx="9169170" cy="3822700"/>
          </a:xfrm>
          <a:prstGeom prst="rect">
            <a:avLst/>
          </a:prstGeom>
          <a:solidFill>
            <a:srgbClr val="CD9A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241300" y="990600"/>
            <a:ext cx="8712200" cy="3822700"/>
          </a:xfrm>
          <a:prstGeom prst="rect">
            <a:avLst/>
          </a:prstGeom>
        </p:spPr>
        <p:txBody>
          <a:bodyPr lIns="0" tIns="0" rIns="0" bIns="0" anchor="ctr" anchorCtr="0"/>
          <a:lstStyle>
            <a:lvl1pPr algn="ctr">
              <a:defRPr sz="3200"/>
            </a:lvl1pPr>
          </a:lstStyle>
          <a:p>
            <a:r>
              <a:rPr lang="en-US" dirty="0"/>
              <a:t>Click to edit Master 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2">
            <a:extLst>
              <a:ext uri="{96DAC541-7B7A-43D3-8B79-37D633B846F1}">
                <asvg:svgBlip xmlns:asvg="http://schemas.microsoft.com/office/drawing/2016/SVG/main" r:embed="rId3"/>
              </a:ext>
            </a:extLst>
          </a:blip>
          <a:srcRect t="2" r="46032" b="44258"/>
          <a:stretch>
            <a:fillRect/>
          </a:stretch>
        </p:blipFill>
        <p:spPr>
          <a:xfrm>
            <a:off x="38098" y="990600"/>
            <a:ext cx="9144001" cy="3822700"/>
          </a:xfrm>
          <a:prstGeom prst="rect">
            <a:avLst/>
          </a:prstGeom>
        </p:spPr>
      </p:pic>
      <p:pic>
        <p:nvPicPr>
          <p:cNvPr id="5" name="Picture 4" descr="A colorful flower with white text&#10;&#10;AI-generated content may be incorrect.">
            <a:extLst>
              <a:ext uri="{FF2B5EF4-FFF2-40B4-BE49-F238E27FC236}">
                <a16:creationId xmlns:a16="http://schemas.microsoft.com/office/drawing/2014/main" id="{655CB0AA-85EF-2C91-E80F-30739A29C898}"/>
              </a:ext>
            </a:extLst>
          </p:cNvPr>
          <p:cNvPicPr>
            <a:picLocks noChangeAspect="1"/>
          </p:cNvPicPr>
          <p:nvPr userDrawn="1"/>
        </p:nvPicPr>
        <p:blipFill>
          <a:blip r:embed="rId4"/>
          <a:stretch>
            <a:fillRect/>
          </a:stretch>
        </p:blipFill>
        <p:spPr>
          <a:xfrm>
            <a:off x="3870918" y="5158418"/>
            <a:ext cx="1402164" cy="1417963"/>
          </a:xfrm>
          <a:prstGeom prst="rect">
            <a:avLst/>
          </a:prstGeom>
        </p:spPr>
      </p:pic>
    </p:spTree>
    <p:extLst>
      <p:ext uri="{BB962C8B-B14F-4D97-AF65-F5344CB8AC3E}">
        <p14:creationId xmlns:p14="http://schemas.microsoft.com/office/powerpoint/2010/main" val="369735685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April - Text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56586" cy="906011"/>
          </a:xfrm>
          <a:prstGeom prst="rect">
            <a:avLst/>
          </a:prstGeom>
          <a:solidFill>
            <a:srgbClr val="CD9A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4" name="Picture 3" descr="A colorful flower with white text&#10;&#10;AI-generated content may be incorrect.">
            <a:extLst>
              <a:ext uri="{FF2B5EF4-FFF2-40B4-BE49-F238E27FC236}">
                <a16:creationId xmlns:a16="http://schemas.microsoft.com/office/drawing/2014/main" id="{61A7236D-8922-A040-F8E6-FC8FF0E13130}"/>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5" name="Text Placeholder 18">
            <a:extLst>
              <a:ext uri="{FF2B5EF4-FFF2-40B4-BE49-F238E27FC236}">
                <a16:creationId xmlns:a16="http://schemas.microsoft.com/office/drawing/2014/main" id="{1586FAFE-BD4C-13E1-B9B3-67DCD2F8D399}"/>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Reliant Rehabilitation Proprietary Content</a:t>
            </a:r>
          </a:p>
        </p:txBody>
      </p:sp>
      <p:pic>
        <p:nvPicPr>
          <p:cNvPr id="6" name="Graphic 5">
            <a:extLst>
              <a:ext uri="{FF2B5EF4-FFF2-40B4-BE49-F238E27FC236}">
                <a16:creationId xmlns:a16="http://schemas.microsoft.com/office/drawing/2014/main" id="{423EFFBC-94E6-016A-1509-22C1A45F997F}"/>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371832646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April - Text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5E9C0EE-45D0-259D-0F2A-46038C4C1E84}"/>
              </a:ext>
            </a:extLst>
          </p:cNvPr>
          <p:cNvSpPr>
            <a:spLocks/>
          </p:cNvSpPr>
          <p:nvPr userDrawn="1"/>
        </p:nvSpPr>
        <p:spPr>
          <a:xfrm>
            <a:off x="-12586" y="901700"/>
            <a:ext cx="9169170" cy="5956300"/>
          </a:xfrm>
          <a:prstGeom prst="rect">
            <a:avLst/>
          </a:prstGeom>
          <a:solidFill>
            <a:srgbClr val="CD9AC5">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44000" cy="906011"/>
          </a:xfrm>
          <a:prstGeom prst="rect">
            <a:avLst/>
          </a:prstGeom>
          <a:solidFill>
            <a:srgbClr val="CD9A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6" name="Picture 5" descr="A colorful flower with white text&#10;&#10;AI-generated content may be incorrect.">
            <a:extLst>
              <a:ext uri="{FF2B5EF4-FFF2-40B4-BE49-F238E27FC236}">
                <a16:creationId xmlns:a16="http://schemas.microsoft.com/office/drawing/2014/main" id="{8687FFE6-1F97-3EA9-B12D-6A24335B3998}"/>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10" name="Text Placeholder 18">
            <a:extLst>
              <a:ext uri="{FF2B5EF4-FFF2-40B4-BE49-F238E27FC236}">
                <a16:creationId xmlns:a16="http://schemas.microsoft.com/office/drawing/2014/main" id="{14E340ED-0518-7413-B9D7-6BB6CF3B83B8}"/>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Reliant Rehabilitation Proprietary Content</a:t>
            </a:r>
          </a:p>
        </p:txBody>
      </p:sp>
      <p:pic>
        <p:nvPicPr>
          <p:cNvPr id="11" name="Graphic 10">
            <a:extLst>
              <a:ext uri="{FF2B5EF4-FFF2-40B4-BE49-F238E27FC236}">
                <a16:creationId xmlns:a16="http://schemas.microsoft.com/office/drawing/2014/main" id="{7F84CD61-3387-7CAF-E94B-7D2A5B772EFD}"/>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332820690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May -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5" y="990600"/>
            <a:ext cx="9169170" cy="3822700"/>
          </a:xfrm>
          <a:prstGeom prst="rect">
            <a:avLst/>
          </a:prstGeom>
          <a:solidFill>
            <a:srgbClr val="0084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241300" y="990600"/>
            <a:ext cx="8712200" cy="3822700"/>
          </a:xfrm>
          <a:prstGeom prst="rect">
            <a:avLst/>
          </a:prstGeom>
        </p:spPr>
        <p:txBody>
          <a:bodyPr lIns="0" tIns="0" rIns="0" bIns="0" anchor="ctr" anchorCtr="0"/>
          <a:lstStyle>
            <a:lvl1pPr algn="ctr">
              <a:defRPr sz="3200"/>
            </a:lvl1pPr>
          </a:lstStyle>
          <a:p>
            <a:r>
              <a:rPr lang="en-US" dirty="0"/>
              <a:t>Click to edit Master 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2">
            <a:extLst>
              <a:ext uri="{96DAC541-7B7A-43D3-8B79-37D633B846F1}">
                <asvg:svgBlip xmlns:asvg="http://schemas.microsoft.com/office/drawing/2016/SVG/main" r:embed="rId3"/>
              </a:ext>
            </a:extLst>
          </a:blip>
          <a:srcRect t="2" r="46032" b="44258"/>
          <a:stretch>
            <a:fillRect/>
          </a:stretch>
        </p:blipFill>
        <p:spPr>
          <a:xfrm>
            <a:off x="38098" y="990600"/>
            <a:ext cx="9144001" cy="3822700"/>
          </a:xfrm>
          <a:prstGeom prst="rect">
            <a:avLst/>
          </a:prstGeom>
        </p:spPr>
      </p:pic>
      <p:pic>
        <p:nvPicPr>
          <p:cNvPr id="5" name="Picture 4" descr="A colorful flower with white text&#10;&#10;AI-generated content may be incorrect.">
            <a:extLst>
              <a:ext uri="{FF2B5EF4-FFF2-40B4-BE49-F238E27FC236}">
                <a16:creationId xmlns:a16="http://schemas.microsoft.com/office/drawing/2014/main" id="{655CB0AA-85EF-2C91-E80F-30739A29C898}"/>
              </a:ext>
            </a:extLst>
          </p:cNvPr>
          <p:cNvPicPr>
            <a:picLocks noChangeAspect="1"/>
          </p:cNvPicPr>
          <p:nvPr userDrawn="1"/>
        </p:nvPicPr>
        <p:blipFill>
          <a:blip r:embed="rId4"/>
          <a:stretch>
            <a:fillRect/>
          </a:stretch>
        </p:blipFill>
        <p:spPr>
          <a:xfrm>
            <a:off x="3870918" y="5158418"/>
            <a:ext cx="1402164" cy="1417963"/>
          </a:xfrm>
          <a:prstGeom prst="rect">
            <a:avLst/>
          </a:prstGeom>
        </p:spPr>
      </p:pic>
    </p:spTree>
    <p:extLst>
      <p:ext uri="{BB962C8B-B14F-4D97-AF65-F5344CB8AC3E}">
        <p14:creationId xmlns:p14="http://schemas.microsoft.com/office/powerpoint/2010/main" val="16082098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May - Text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56586" cy="906011"/>
          </a:xfrm>
          <a:prstGeom prst="rect">
            <a:avLst/>
          </a:prstGeom>
          <a:solidFill>
            <a:srgbClr val="0084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4" name="Picture 3" descr="A colorful flower with white text&#10;&#10;AI-generated content may be incorrect.">
            <a:extLst>
              <a:ext uri="{FF2B5EF4-FFF2-40B4-BE49-F238E27FC236}">
                <a16:creationId xmlns:a16="http://schemas.microsoft.com/office/drawing/2014/main" id="{FEDE8468-2564-4EAC-7421-95B9EC5F4A84}"/>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5" name="Text Placeholder 18">
            <a:extLst>
              <a:ext uri="{FF2B5EF4-FFF2-40B4-BE49-F238E27FC236}">
                <a16:creationId xmlns:a16="http://schemas.microsoft.com/office/drawing/2014/main" id="{A0F8C94D-8FD0-DCB9-0CA2-B4C9DA3FF2F7}"/>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Reliant Rehabilitation Proprietary Content</a:t>
            </a:r>
          </a:p>
        </p:txBody>
      </p:sp>
      <p:pic>
        <p:nvPicPr>
          <p:cNvPr id="6" name="Graphic 5">
            <a:extLst>
              <a:ext uri="{FF2B5EF4-FFF2-40B4-BE49-F238E27FC236}">
                <a16:creationId xmlns:a16="http://schemas.microsoft.com/office/drawing/2014/main" id="{06EDC8F9-79EB-B7F1-CB0A-A5B66B397E48}"/>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329207540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May - Text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B281215-B740-7FA0-2E46-D9A6684E6BC5}"/>
              </a:ext>
            </a:extLst>
          </p:cNvPr>
          <p:cNvSpPr>
            <a:spLocks/>
          </p:cNvSpPr>
          <p:nvPr userDrawn="1"/>
        </p:nvSpPr>
        <p:spPr>
          <a:xfrm>
            <a:off x="-12586" y="901700"/>
            <a:ext cx="9169170" cy="5956300"/>
          </a:xfrm>
          <a:prstGeom prst="rect">
            <a:avLst/>
          </a:prstGeom>
          <a:solidFill>
            <a:srgbClr val="008454">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44000" cy="906011"/>
          </a:xfrm>
          <a:prstGeom prst="rect">
            <a:avLst/>
          </a:prstGeom>
          <a:solidFill>
            <a:srgbClr val="0084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6" name="Picture 5" descr="A colorful flower with white text&#10;&#10;AI-generated content may be incorrect.">
            <a:extLst>
              <a:ext uri="{FF2B5EF4-FFF2-40B4-BE49-F238E27FC236}">
                <a16:creationId xmlns:a16="http://schemas.microsoft.com/office/drawing/2014/main" id="{92E7C11C-7B57-4A59-7C9C-3F57EE10A53D}"/>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10" name="Text Placeholder 18">
            <a:extLst>
              <a:ext uri="{FF2B5EF4-FFF2-40B4-BE49-F238E27FC236}">
                <a16:creationId xmlns:a16="http://schemas.microsoft.com/office/drawing/2014/main" id="{C48B4919-F4BD-EB1B-9528-F7903D396F5E}"/>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Reliant Rehabilitation Proprietary Content</a:t>
            </a:r>
          </a:p>
        </p:txBody>
      </p:sp>
      <p:pic>
        <p:nvPicPr>
          <p:cNvPr id="11" name="Graphic 10">
            <a:extLst>
              <a:ext uri="{FF2B5EF4-FFF2-40B4-BE49-F238E27FC236}">
                <a16:creationId xmlns:a16="http://schemas.microsoft.com/office/drawing/2014/main" id="{AAA961E0-DAA3-479E-00EF-69D856EAFC00}"/>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411121607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June -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5" y="990600"/>
            <a:ext cx="9169170" cy="3822700"/>
          </a:xfrm>
          <a:prstGeom prst="rect">
            <a:avLst/>
          </a:prstGeom>
          <a:solidFill>
            <a:srgbClr val="F976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241300" y="990600"/>
            <a:ext cx="8712200" cy="3822700"/>
          </a:xfrm>
          <a:prstGeom prst="rect">
            <a:avLst/>
          </a:prstGeom>
        </p:spPr>
        <p:txBody>
          <a:bodyPr lIns="0" tIns="0" rIns="0" bIns="0" anchor="ctr" anchorCtr="0"/>
          <a:lstStyle>
            <a:lvl1pPr algn="ctr">
              <a:defRPr sz="3200"/>
            </a:lvl1pPr>
          </a:lstStyle>
          <a:p>
            <a:r>
              <a:rPr lang="en-US" dirty="0"/>
              <a:t>Click to edit Master 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2">
            <a:extLst>
              <a:ext uri="{96DAC541-7B7A-43D3-8B79-37D633B846F1}">
                <asvg:svgBlip xmlns:asvg="http://schemas.microsoft.com/office/drawing/2016/SVG/main" r:embed="rId3"/>
              </a:ext>
            </a:extLst>
          </a:blip>
          <a:srcRect t="2" r="46032" b="44258"/>
          <a:stretch>
            <a:fillRect/>
          </a:stretch>
        </p:blipFill>
        <p:spPr>
          <a:xfrm>
            <a:off x="38098" y="990600"/>
            <a:ext cx="9144001" cy="3822700"/>
          </a:xfrm>
          <a:prstGeom prst="rect">
            <a:avLst/>
          </a:prstGeom>
        </p:spPr>
      </p:pic>
      <p:pic>
        <p:nvPicPr>
          <p:cNvPr id="5" name="Picture 4" descr="A colorful flower with white text&#10;&#10;AI-generated content may be incorrect.">
            <a:extLst>
              <a:ext uri="{FF2B5EF4-FFF2-40B4-BE49-F238E27FC236}">
                <a16:creationId xmlns:a16="http://schemas.microsoft.com/office/drawing/2014/main" id="{655CB0AA-85EF-2C91-E80F-30739A29C898}"/>
              </a:ext>
            </a:extLst>
          </p:cNvPr>
          <p:cNvPicPr>
            <a:picLocks noChangeAspect="1"/>
          </p:cNvPicPr>
          <p:nvPr userDrawn="1"/>
        </p:nvPicPr>
        <p:blipFill>
          <a:blip r:embed="rId4"/>
          <a:stretch>
            <a:fillRect/>
          </a:stretch>
        </p:blipFill>
        <p:spPr>
          <a:xfrm>
            <a:off x="3870918" y="5158418"/>
            <a:ext cx="1402164" cy="1417963"/>
          </a:xfrm>
          <a:prstGeom prst="rect">
            <a:avLst/>
          </a:prstGeom>
        </p:spPr>
      </p:pic>
    </p:spTree>
    <p:extLst>
      <p:ext uri="{BB962C8B-B14F-4D97-AF65-F5344CB8AC3E}">
        <p14:creationId xmlns:p14="http://schemas.microsoft.com/office/powerpoint/2010/main" val="417549594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June - Text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56586" cy="906011"/>
          </a:xfrm>
          <a:prstGeom prst="rect">
            <a:avLst/>
          </a:prstGeom>
          <a:solidFill>
            <a:srgbClr val="F976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4" name="Picture 3" descr="A colorful flower with white text&#10;&#10;AI-generated content may be incorrect.">
            <a:extLst>
              <a:ext uri="{FF2B5EF4-FFF2-40B4-BE49-F238E27FC236}">
                <a16:creationId xmlns:a16="http://schemas.microsoft.com/office/drawing/2014/main" id="{C7CD5B1C-A0F1-CF83-F62F-F9B428A762C1}"/>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5" name="Text Placeholder 18">
            <a:extLst>
              <a:ext uri="{FF2B5EF4-FFF2-40B4-BE49-F238E27FC236}">
                <a16:creationId xmlns:a16="http://schemas.microsoft.com/office/drawing/2014/main" id="{7ED1E20C-E303-48A8-A2E3-172B7E63CCD9}"/>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Reliant Rehabilitation Proprietary Content</a:t>
            </a:r>
          </a:p>
        </p:txBody>
      </p:sp>
      <p:pic>
        <p:nvPicPr>
          <p:cNvPr id="6" name="Graphic 5">
            <a:extLst>
              <a:ext uri="{FF2B5EF4-FFF2-40B4-BE49-F238E27FC236}">
                <a16:creationId xmlns:a16="http://schemas.microsoft.com/office/drawing/2014/main" id="{5E60C338-D475-F63D-6AC0-1D2C6BA8FE55}"/>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113084394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June - Text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D5F436C-530E-B4EC-9892-6EECD56F2A0F}"/>
              </a:ext>
            </a:extLst>
          </p:cNvPr>
          <p:cNvSpPr>
            <a:spLocks/>
          </p:cNvSpPr>
          <p:nvPr userDrawn="1"/>
        </p:nvSpPr>
        <p:spPr>
          <a:xfrm>
            <a:off x="-12586" y="901700"/>
            <a:ext cx="9169170" cy="5956300"/>
          </a:xfrm>
          <a:prstGeom prst="rect">
            <a:avLst/>
          </a:prstGeom>
          <a:solidFill>
            <a:srgbClr val="F97678">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44000" cy="906011"/>
          </a:xfrm>
          <a:prstGeom prst="rect">
            <a:avLst/>
          </a:prstGeom>
          <a:solidFill>
            <a:srgbClr val="F976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6" name="Picture 5" descr="A colorful flower with white text&#10;&#10;AI-generated content may be incorrect.">
            <a:extLst>
              <a:ext uri="{FF2B5EF4-FFF2-40B4-BE49-F238E27FC236}">
                <a16:creationId xmlns:a16="http://schemas.microsoft.com/office/drawing/2014/main" id="{3331B32A-E58A-B3DE-904C-2FF0F7DEB844}"/>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10" name="Text Placeholder 18">
            <a:extLst>
              <a:ext uri="{FF2B5EF4-FFF2-40B4-BE49-F238E27FC236}">
                <a16:creationId xmlns:a16="http://schemas.microsoft.com/office/drawing/2014/main" id="{5DA9AE2F-E54D-700B-9769-F5D53972660D}"/>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Reliant Rehabilitation Proprietary Content</a:t>
            </a:r>
          </a:p>
        </p:txBody>
      </p:sp>
      <p:pic>
        <p:nvPicPr>
          <p:cNvPr id="11" name="Graphic 10">
            <a:extLst>
              <a:ext uri="{FF2B5EF4-FFF2-40B4-BE49-F238E27FC236}">
                <a16:creationId xmlns:a16="http://schemas.microsoft.com/office/drawing/2014/main" id="{34B764AB-F4AB-513B-165F-0337184E5644}"/>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60413351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July -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5" y="990600"/>
            <a:ext cx="9169170" cy="3822700"/>
          </a:xfrm>
          <a:prstGeom prst="rect">
            <a:avLst/>
          </a:prstGeom>
          <a:solidFill>
            <a:srgbClr val="025D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241300" y="990600"/>
            <a:ext cx="8712200" cy="3822700"/>
          </a:xfrm>
          <a:prstGeom prst="rect">
            <a:avLst/>
          </a:prstGeom>
        </p:spPr>
        <p:txBody>
          <a:bodyPr lIns="0" tIns="0" rIns="0" bIns="0" anchor="ctr" anchorCtr="0"/>
          <a:lstStyle>
            <a:lvl1pPr algn="ctr">
              <a:defRPr sz="3200"/>
            </a:lvl1pPr>
          </a:lstStyle>
          <a:p>
            <a:r>
              <a:rPr lang="en-US" dirty="0"/>
              <a:t>Click to edit Master 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2">
            <a:extLst>
              <a:ext uri="{96DAC541-7B7A-43D3-8B79-37D633B846F1}">
                <asvg:svgBlip xmlns:asvg="http://schemas.microsoft.com/office/drawing/2016/SVG/main" r:embed="rId3"/>
              </a:ext>
            </a:extLst>
          </a:blip>
          <a:srcRect t="2" r="46032" b="44258"/>
          <a:stretch>
            <a:fillRect/>
          </a:stretch>
        </p:blipFill>
        <p:spPr>
          <a:xfrm>
            <a:off x="38098" y="990600"/>
            <a:ext cx="9144001" cy="3822700"/>
          </a:xfrm>
          <a:prstGeom prst="rect">
            <a:avLst/>
          </a:prstGeom>
        </p:spPr>
      </p:pic>
      <p:pic>
        <p:nvPicPr>
          <p:cNvPr id="5" name="Picture 4" descr="A colorful flower with white text&#10;&#10;AI-generated content may be incorrect.">
            <a:extLst>
              <a:ext uri="{FF2B5EF4-FFF2-40B4-BE49-F238E27FC236}">
                <a16:creationId xmlns:a16="http://schemas.microsoft.com/office/drawing/2014/main" id="{655CB0AA-85EF-2C91-E80F-30739A29C898}"/>
              </a:ext>
            </a:extLst>
          </p:cNvPr>
          <p:cNvPicPr>
            <a:picLocks noChangeAspect="1"/>
          </p:cNvPicPr>
          <p:nvPr userDrawn="1"/>
        </p:nvPicPr>
        <p:blipFill>
          <a:blip r:embed="rId4"/>
          <a:stretch>
            <a:fillRect/>
          </a:stretch>
        </p:blipFill>
        <p:spPr>
          <a:xfrm>
            <a:off x="3870918" y="5158418"/>
            <a:ext cx="1402164" cy="1417963"/>
          </a:xfrm>
          <a:prstGeom prst="rect">
            <a:avLst/>
          </a:prstGeom>
        </p:spPr>
      </p:pic>
    </p:spTree>
    <p:extLst>
      <p:ext uri="{BB962C8B-B14F-4D97-AF65-F5344CB8AC3E}">
        <p14:creationId xmlns:p14="http://schemas.microsoft.com/office/powerpoint/2010/main" val="310807539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July - Text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56586" cy="906011"/>
          </a:xfrm>
          <a:prstGeom prst="rect">
            <a:avLst/>
          </a:prstGeom>
          <a:solidFill>
            <a:srgbClr val="025D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4" name="Picture 3" descr="A colorful flower with white text&#10;&#10;AI-generated content may be incorrect.">
            <a:extLst>
              <a:ext uri="{FF2B5EF4-FFF2-40B4-BE49-F238E27FC236}">
                <a16:creationId xmlns:a16="http://schemas.microsoft.com/office/drawing/2014/main" id="{65D2A80F-5070-71A3-6A0E-E12C69196371}"/>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5" name="Text Placeholder 18">
            <a:extLst>
              <a:ext uri="{FF2B5EF4-FFF2-40B4-BE49-F238E27FC236}">
                <a16:creationId xmlns:a16="http://schemas.microsoft.com/office/drawing/2014/main" id="{724FB893-E865-4D4A-EE21-1CBC21BAD58A}"/>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Reliant Rehabilitation Proprietary Content</a:t>
            </a:r>
          </a:p>
        </p:txBody>
      </p:sp>
      <p:pic>
        <p:nvPicPr>
          <p:cNvPr id="6" name="Graphic 5">
            <a:extLst>
              <a:ext uri="{FF2B5EF4-FFF2-40B4-BE49-F238E27FC236}">
                <a16:creationId xmlns:a16="http://schemas.microsoft.com/office/drawing/2014/main" id="{6D9973A8-323A-DA29-290B-D9AF7465F201}"/>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267174442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July - Text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689BC65-A89F-8F74-CA1A-0D6C13647DF5}"/>
              </a:ext>
            </a:extLst>
          </p:cNvPr>
          <p:cNvSpPr>
            <a:spLocks/>
          </p:cNvSpPr>
          <p:nvPr userDrawn="1"/>
        </p:nvSpPr>
        <p:spPr>
          <a:xfrm>
            <a:off x="-12586" y="901700"/>
            <a:ext cx="9169170" cy="5956300"/>
          </a:xfrm>
          <a:prstGeom prst="rect">
            <a:avLst/>
          </a:prstGeom>
          <a:solidFill>
            <a:srgbClr val="025DAB">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44000" cy="906011"/>
          </a:xfrm>
          <a:prstGeom prst="rect">
            <a:avLst/>
          </a:prstGeom>
          <a:solidFill>
            <a:srgbClr val="025D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6" name="Picture 5" descr="A colorful flower with white text&#10;&#10;AI-generated content may be incorrect.">
            <a:extLst>
              <a:ext uri="{FF2B5EF4-FFF2-40B4-BE49-F238E27FC236}">
                <a16:creationId xmlns:a16="http://schemas.microsoft.com/office/drawing/2014/main" id="{DB569BE9-0DF0-65C7-2527-C5D86E3B3F98}"/>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10" name="Text Placeholder 18">
            <a:extLst>
              <a:ext uri="{FF2B5EF4-FFF2-40B4-BE49-F238E27FC236}">
                <a16:creationId xmlns:a16="http://schemas.microsoft.com/office/drawing/2014/main" id="{F1C28323-C13F-5FB4-BEE4-2EB15A2AE859}"/>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Reliant Rehabilitation Proprietary Content</a:t>
            </a:r>
          </a:p>
        </p:txBody>
      </p:sp>
      <p:pic>
        <p:nvPicPr>
          <p:cNvPr id="11" name="Graphic 10">
            <a:extLst>
              <a:ext uri="{FF2B5EF4-FFF2-40B4-BE49-F238E27FC236}">
                <a16:creationId xmlns:a16="http://schemas.microsoft.com/office/drawing/2014/main" id="{4F107B36-EEC9-8C86-F0F0-8B5F6A410CB2}"/>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9407795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ugust -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5" y="990600"/>
            <a:ext cx="9169170" cy="3822700"/>
          </a:xfrm>
          <a:prstGeom prst="rect">
            <a:avLst/>
          </a:prstGeom>
          <a:solidFill>
            <a:srgbClr val="6DC9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241300" y="990600"/>
            <a:ext cx="8712200" cy="3822700"/>
          </a:xfrm>
          <a:prstGeom prst="rect">
            <a:avLst/>
          </a:prstGeom>
        </p:spPr>
        <p:txBody>
          <a:bodyPr lIns="0" tIns="0" rIns="0" bIns="0" anchor="ctr" anchorCtr="0"/>
          <a:lstStyle>
            <a:lvl1pPr algn="ctr">
              <a:defRPr sz="3200"/>
            </a:lvl1pPr>
          </a:lstStyle>
          <a:p>
            <a:r>
              <a:rPr lang="en-US" dirty="0"/>
              <a:t>Click to edit Master 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2">
            <a:extLst>
              <a:ext uri="{96DAC541-7B7A-43D3-8B79-37D633B846F1}">
                <asvg:svgBlip xmlns:asvg="http://schemas.microsoft.com/office/drawing/2016/SVG/main" r:embed="rId3"/>
              </a:ext>
            </a:extLst>
          </a:blip>
          <a:srcRect t="2" r="46032" b="44258"/>
          <a:stretch>
            <a:fillRect/>
          </a:stretch>
        </p:blipFill>
        <p:spPr>
          <a:xfrm>
            <a:off x="38098" y="990600"/>
            <a:ext cx="9144001" cy="3822700"/>
          </a:xfrm>
          <a:prstGeom prst="rect">
            <a:avLst/>
          </a:prstGeom>
        </p:spPr>
      </p:pic>
      <p:pic>
        <p:nvPicPr>
          <p:cNvPr id="5" name="Picture 4" descr="A colorful flower with white text&#10;&#10;AI-generated content may be incorrect.">
            <a:extLst>
              <a:ext uri="{FF2B5EF4-FFF2-40B4-BE49-F238E27FC236}">
                <a16:creationId xmlns:a16="http://schemas.microsoft.com/office/drawing/2014/main" id="{655CB0AA-85EF-2C91-E80F-30739A29C898}"/>
              </a:ext>
            </a:extLst>
          </p:cNvPr>
          <p:cNvPicPr>
            <a:picLocks noChangeAspect="1"/>
          </p:cNvPicPr>
          <p:nvPr userDrawn="1"/>
        </p:nvPicPr>
        <p:blipFill>
          <a:blip r:embed="rId4"/>
          <a:stretch>
            <a:fillRect/>
          </a:stretch>
        </p:blipFill>
        <p:spPr>
          <a:xfrm>
            <a:off x="3870918" y="5158418"/>
            <a:ext cx="1402164" cy="1417963"/>
          </a:xfrm>
          <a:prstGeom prst="rect">
            <a:avLst/>
          </a:prstGeom>
        </p:spPr>
      </p:pic>
    </p:spTree>
    <p:extLst>
      <p:ext uri="{BB962C8B-B14F-4D97-AF65-F5344CB8AC3E}">
        <p14:creationId xmlns:p14="http://schemas.microsoft.com/office/powerpoint/2010/main" val="160553318"/>
      </p:ext>
    </p:extLst>
  </p:cSld>
  <p:clrMapOvr>
    <a:masterClrMapping/>
  </p:clrMapOvr>
  <p:extLst>
    <p:ext uri="{DCECCB84-F9BA-43D5-87BE-67443E8EF086}">
      <p15:sldGuideLst xmlns:p15="http://schemas.microsoft.com/office/powerpoint/2012/main">
        <p15:guide id="1" orient="horz" pos="2184" userDrawn="1">
          <p15:clr>
            <a:srgbClr val="FBAE40"/>
          </p15:clr>
        </p15:guide>
        <p15:guide id="2" pos="288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August - Text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56586" cy="906011"/>
          </a:xfrm>
          <a:prstGeom prst="rect">
            <a:avLst/>
          </a:prstGeom>
          <a:solidFill>
            <a:srgbClr val="6DC9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4" name="Picture 3" descr="A colorful flower with white text&#10;&#10;AI-generated content may be incorrect.">
            <a:extLst>
              <a:ext uri="{FF2B5EF4-FFF2-40B4-BE49-F238E27FC236}">
                <a16:creationId xmlns:a16="http://schemas.microsoft.com/office/drawing/2014/main" id="{D1818421-F5B7-179E-4CD8-78BEFB747FA5}"/>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5" name="Text Placeholder 18">
            <a:extLst>
              <a:ext uri="{FF2B5EF4-FFF2-40B4-BE49-F238E27FC236}">
                <a16:creationId xmlns:a16="http://schemas.microsoft.com/office/drawing/2014/main" id="{1E124A80-A76A-AFAB-5072-124602B271E9}"/>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Reliant Rehabilitation Proprietary Content</a:t>
            </a:r>
          </a:p>
        </p:txBody>
      </p:sp>
      <p:pic>
        <p:nvPicPr>
          <p:cNvPr id="6" name="Graphic 5">
            <a:extLst>
              <a:ext uri="{FF2B5EF4-FFF2-40B4-BE49-F238E27FC236}">
                <a16:creationId xmlns:a16="http://schemas.microsoft.com/office/drawing/2014/main" id="{A4DB4999-C19F-C045-C507-31F074FCA2DB}"/>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117868710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August - Text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D706DA9-051A-CA88-C35E-2E04F7641441}"/>
              </a:ext>
            </a:extLst>
          </p:cNvPr>
          <p:cNvSpPr>
            <a:spLocks/>
          </p:cNvSpPr>
          <p:nvPr userDrawn="1"/>
        </p:nvSpPr>
        <p:spPr>
          <a:xfrm>
            <a:off x="-12586" y="901700"/>
            <a:ext cx="9169170" cy="5956300"/>
          </a:xfrm>
          <a:prstGeom prst="rect">
            <a:avLst/>
          </a:prstGeom>
          <a:solidFill>
            <a:srgbClr val="6DC9D3">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44000" cy="906011"/>
          </a:xfrm>
          <a:prstGeom prst="rect">
            <a:avLst/>
          </a:prstGeom>
          <a:solidFill>
            <a:srgbClr val="6DC9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6" name="Picture 5" descr="A colorful flower with white text&#10;&#10;AI-generated content may be incorrect.">
            <a:extLst>
              <a:ext uri="{FF2B5EF4-FFF2-40B4-BE49-F238E27FC236}">
                <a16:creationId xmlns:a16="http://schemas.microsoft.com/office/drawing/2014/main" id="{411A3DA2-9F5D-F66A-2457-FB212589DE3A}"/>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10" name="Text Placeholder 18">
            <a:extLst>
              <a:ext uri="{FF2B5EF4-FFF2-40B4-BE49-F238E27FC236}">
                <a16:creationId xmlns:a16="http://schemas.microsoft.com/office/drawing/2014/main" id="{F166454E-37E1-A5C8-78F8-DF05843A3108}"/>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Reliant Rehabilitation Proprietary Content</a:t>
            </a:r>
          </a:p>
        </p:txBody>
      </p:sp>
      <p:pic>
        <p:nvPicPr>
          <p:cNvPr id="11" name="Graphic 10">
            <a:extLst>
              <a:ext uri="{FF2B5EF4-FFF2-40B4-BE49-F238E27FC236}">
                <a16:creationId xmlns:a16="http://schemas.microsoft.com/office/drawing/2014/main" id="{561704DF-AAA1-A686-4098-414B60BD68F1}"/>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43763013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ptember -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5" y="990600"/>
            <a:ext cx="9169170" cy="3822700"/>
          </a:xfrm>
          <a:prstGeom prst="rect">
            <a:avLst/>
          </a:prstGeom>
          <a:solidFill>
            <a:srgbClr val="FFAA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241300" y="990600"/>
            <a:ext cx="8712200" cy="3822700"/>
          </a:xfrm>
          <a:prstGeom prst="rect">
            <a:avLst/>
          </a:prstGeom>
        </p:spPr>
        <p:txBody>
          <a:bodyPr lIns="0" tIns="0" rIns="0" bIns="0" anchor="ctr" anchorCtr="0"/>
          <a:lstStyle>
            <a:lvl1pPr algn="ctr">
              <a:defRPr sz="3200"/>
            </a:lvl1pPr>
          </a:lstStyle>
          <a:p>
            <a:r>
              <a:rPr lang="en-US" dirty="0"/>
              <a:t>Click to edit Master 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2">
            <a:extLst>
              <a:ext uri="{96DAC541-7B7A-43D3-8B79-37D633B846F1}">
                <asvg:svgBlip xmlns:asvg="http://schemas.microsoft.com/office/drawing/2016/SVG/main" r:embed="rId3"/>
              </a:ext>
            </a:extLst>
          </a:blip>
          <a:srcRect t="2" r="46032" b="44258"/>
          <a:stretch>
            <a:fillRect/>
          </a:stretch>
        </p:blipFill>
        <p:spPr>
          <a:xfrm>
            <a:off x="38098" y="990600"/>
            <a:ext cx="9144001" cy="3822700"/>
          </a:xfrm>
          <a:prstGeom prst="rect">
            <a:avLst/>
          </a:prstGeom>
        </p:spPr>
      </p:pic>
      <p:pic>
        <p:nvPicPr>
          <p:cNvPr id="5" name="Picture 4" descr="A colorful flower with white text&#10;&#10;AI-generated content may be incorrect.">
            <a:extLst>
              <a:ext uri="{FF2B5EF4-FFF2-40B4-BE49-F238E27FC236}">
                <a16:creationId xmlns:a16="http://schemas.microsoft.com/office/drawing/2014/main" id="{655CB0AA-85EF-2C91-E80F-30739A29C898}"/>
              </a:ext>
            </a:extLst>
          </p:cNvPr>
          <p:cNvPicPr>
            <a:picLocks noChangeAspect="1"/>
          </p:cNvPicPr>
          <p:nvPr userDrawn="1"/>
        </p:nvPicPr>
        <p:blipFill>
          <a:blip r:embed="rId4"/>
          <a:stretch>
            <a:fillRect/>
          </a:stretch>
        </p:blipFill>
        <p:spPr>
          <a:xfrm>
            <a:off x="3870918" y="5158418"/>
            <a:ext cx="1402164" cy="1417963"/>
          </a:xfrm>
          <a:prstGeom prst="rect">
            <a:avLst/>
          </a:prstGeom>
        </p:spPr>
      </p:pic>
    </p:spTree>
    <p:extLst>
      <p:ext uri="{BB962C8B-B14F-4D97-AF65-F5344CB8AC3E}">
        <p14:creationId xmlns:p14="http://schemas.microsoft.com/office/powerpoint/2010/main" val="40888015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September - Text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56586" cy="906011"/>
          </a:xfrm>
          <a:prstGeom prst="rect">
            <a:avLst/>
          </a:prstGeom>
          <a:solidFill>
            <a:srgbClr val="FFAA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4" name="Picture 3" descr="A colorful flower with white text&#10;&#10;AI-generated content may be incorrect.">
            <a:extLst>
              <a:ext uri="{FF2B5EF4-FFF2-40B4-BE49-F238E27FC236}">
                <a16:creationId xmlns:a16="http://schemas.microsoft.com/office/drawing/2014/main" id="{11D8A4DB-ACF2-DBBC-3CA2-28EF1282D6DF}"/>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5" name="Text Placeholder 18">
            <a:extLst>
              <a:ext uri="{FF2B5EF4-FFF2-40B4-BE49-F238E27FC236}">
                <a16:creationId xmlns:a16="http://schemas.microsoft.com/office/drawing/2014/main" id="{440B544F-73DC-EB95-8B3C-CE2990340B76}"/>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Reliant Rehabilitation Proprietary Content</a:t>
            </a:r>
          </a:p>
        </p:txBody>
      </p:sp>
      <p:pic>
        <p:nvPicPr>
          <p:cNvPr id="6" name="Graphic 5">
            <a:extLst>
              <a:ext uri="{FF2B5EF4-FFF2-40B4-BE49-F238E27FC236}">
                <a16:creationId xmlns:a16="http://schemas.microsoft.com/office/drawing/2014/main" id="{29CAC633-8E4D-82D8-4BDC-AB2366A9EDED}"/>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26946371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September - Text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240AE2-85F5-0DDA-0D4D-528AA23B618C}"/>
              </a:ext>
            </a:extLst>
          </p:cNvPr>
          <p:cNvSpPr>
            <a:spLocks/>
          </p:cNvSpPr>
          <p:nvPr userDrawn="1"/>
        </p:nvSpPr>
        <p:spPr>
          <a:xfrm>
            <a:off x="-12586" y="901700"/>
            <a:ext cx="9169170" cy="5956300"/>
          </a:xfrm>
          <a:prstGeom prst="rect">
            <a:avLst/>
          </a:prstGeom>
          <a:solidFill>
            <a:srgbClr val="FFAA34">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44000" cy="906011"/>
          </a:xfrm>
          <a:prstGeom prst="rect">
            <a:avLst/>
          </a:prstGeom>
          <a:solidFill>
            <a:srgbClr val="FFAA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6" name="Picture 5" descr="A colorful flower with white text&#10;&#10;AI-generated content may be incorrect.">
            <a:extLst>
              <a:ext uri="{FF2B5EF4-FFF2-40B4-BE49-F238E27FC236}">
                <a16:creationId xmlns:a16="http://schemas.microsoft.com/office/drawing/2014/main" id="{5085C87D-6759-3160-AFFD-CC0CABC2930F}"/>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10" name="Text Placeholder 18">
            <a:extLst>
              <a:ext uri="{FF2B5EF4-FFF2-40B4-BE49-F238E27FC236}">
                <a16:creationId xmlns:a16="http://schemas.microsoft.com/office/drawing/2014/main" id="{3C3C8BD4-EF0A-2654-3C65-47226CD5FC42}"/>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Reliant Rehabilitation Proprietary Content</a:t>
            </a:r>
          </a:p>
        </p:txBody>
      </p:sp>
      <p:pic>
        <p:nvPicPr>
          <p:cNvPr id="11" name="Graphic 10">
            <a:extLst>
              <a:ext uri="{FF2B5EF4-FFF2-40B4-BE49-F238E27FC236}">
                <a16:creationId xmlns:a16="http://schemas.microsoft.com/office/drawing/2014/main" id="{BE522F56-6FBA-3CC7-2068-5BD09A12ECB7}"/>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102007684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October -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5" y="990600"/>
            <a:ext cx="9169170" cy="3822700"/>
          </a:xfrm>
          <a:prstGeom prst="rect">
            <a:avLst/>
          </a:prstGeom>
          <a:solidFill>
            <a:srgbClr val="FA78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241300" y="990600"/>
            <a:ext cx="8712200" cy="3822700"/>
          </a:xfrm>
          <a:prstGeom prst="rect">
            <a:avLst/>
          </a:prstGeom>
        </p:spPr>
        <p:txBody>
          <a:bodyPr lIns="0" tIns="0" rIns="0" bIns="0" anchor="ctr" anchorCtr="0"/>
          <a:lstStyle>
            <a:lvl1pPr algn="ctr">
              <a:defRPr sz="3200"/>
            </a:lvl1pPr>
          </a:lstStyle>
          <a:p>
            <a:r>
              <a:rPr lang="en-US" dirty="0"/>
              <a:t>Click to edit Master 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2">
            <a:extLst>
              <a:ext uri="{96DAC541-7B7A-43D3-8B79-37D633B846F1}">
                <asvg:svgBlip xmlns:asvg="http://schemas.microsoft.com/office/drawing/2016/SVG/main" r:embed="rId3"/>
              </a:ext>
            </a:extLst>
          </a:blip>
          <a:srcRect t="2" r="46032" b="44258"/>
          <a:stretch>
            <a:fillRect/>
          </a:stretch>
        </p:blipFill>
        <p:spPr>
          <a:xfrm>
            <a:off x="38098" y="990600"/>
            <a:ext cx="9144001" cy="3822700"/>
          </a:xfrm>
          <a:prstGeom prst="rect">
            <a:avLst/>
          </a:prstGeom>
        </p:spPr>
      </p:pic>
      <p:pic>
        <p:nvPicPr>
          <p:cNvPr id="5" name="Picture 4" descr="A colorful flower with white text&#10;&#10;AI-generated content may be incorrect.">
            <a:extLst>
              <a:ext uri="{FF2B5EF4-FFF2-40B4-BE49-F238E27FC236}">
                <a16:creationId xmlns:a16="http://schemas.microsoft.com/office/drawing/2014/main" id="{655CB0AA-85EF-2C91-E80F-30739A29C898}"/>
              </a:ext>
            </a:extLst>
          </p:cNvPr>
          <p:cNvPicPr>
            <a:picLocks noChangeAspect="1"/>
          </p:cNvPicPr>
          <p:nvPr userDrawn="1"/>
        </p:nvPicPr>
        <p:blipFill>
          <a:blip r:embed="rId4"/>
          <a:stretch>
            <a:fillRect/>
          </a:stretch>
        </p:blipFill>
        <p:spPr>
          <a:xfrm>
            <a:off x="3870918" y="5158418"/>
            <a:ext cx="1402164" cy="1417963"/>
          </a:xfrm>
          <a:prstGeom prst="rect">
            <a:avLst/>
          </a:prstGeom>
        </p:spPr>
      </p:pic>
    </p:spTree>
    <p:extLst>
      <p:ext uri="{BB962C8B-B14F-4D97-AF65-F5344CB8AC3E}">
        <p14:creationId xmlns:p14="http://schemas.microsoft.com/office/powerpoint/2010/main" val="290370948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October - Text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56586" cy="906011"/>
          </a:xfrm>
          <a:prstGeom prst="rect">
            <a:avLst/>
          </a:prstGeom>
          <a:solidFill>
            <a:srgbClr val="FA78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4" name="Picture 3" descr="A colorful flower with white text&#10;&#10;AI-generated content may be incorrect.">
            <a:extLst>
              <a:ext uri="{FF2B5EF4-FFF2-40B4-BE49-F238E27FC236}">
                <a16:creationId xmlns:a16="http://schemas.microsoft.com/office/drawing/2014/main" id="{D2543528-EEB1-B01B-2EEB-6D20850B1ADD}"/>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10" name="Text Placeholder 18">
            <a:extLst>
              <a:ext uri="{FF2B5EF4-FFF2-40B4-BE49-F238E27FC236}">
                <a16:creationId xmlns:a16="http://schemas.microsoft.com/office/drawing/2014/main" id="{A9FCCCC2-D7E5-2F57-788D-889626301E7C}"/>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Reliant Rehabilitation Proprietary Content</a:t>
            </a:r>
          </a:p>
        </p:txBody>
      </p:sp>
      <p:pic>
        <p:nvPicPr>
          <p:cNvPr id="11" name="Graphic 10">
            <a:extLst>
              <a:ext uri="{FF2B5EF4-FFF2-40B4-BE49-F238E27FC236}">
                <a16:creationId xmlns:a16="http://schemas.microsoft.com/office/drawing/2014/main" id="{D2F66AF8-C0C4-3600-096A-522C527A2775}"/>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219601122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October - Text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750D09F-2EB3-9865-20E2-ED2E959A8E57}"/>
              </a:ext>
            </a:extLst>
          </p:cNvPr>
          <p:cNvSpPr>
            <a:spLocks/>
          </p:cNvSpPr>
          <p:nvPr userDrawn="1"/>
        </p:nvSpPr>
        <p:spPr>
          <a:xfrm>
            <a:off x="-12586" y="901700"/>
            <a:ext cx="9169170" cy="5956300"/>
          </a:xfrm>
          <a:prstGeom prst="rect">
            <a:avLst/>
          </a:prstGeom>
          <a:solidFill>
            <a:srgbClr val="FA782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44000" cy="906011"/>
          </a:xfrm>
          <a:prstGeom prst="rect">
            <a:avLst/>
          </a:prstGeom>
          <a:solidFill>
            <a:srgbClr val="FA78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6" name="Picture 5" descr="A colorful flower with white text&#10;&#10;AI-generated content may be incorrect.">
            <a:extLst>
              <a:ext uri="{FF2B5EF4-FFF2-40B4-BE49-F238E27FC236}">
                <a16:creationId xmlns:a16="http://schemas.microsoft.com/office/drawing/2014/main" id="{56BA46D8-107C-1DC2-945C-6A12C4FBEF14}"/>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10" name="Text Placeholder 18">
            <a:extLst>
              <a:ext uri="{FF2B5EF4-FFF2-40B4-BE49-F238E27FC236}">
                <a16:creationId xmlns:a16="http://schemas.microsoft.com/office/drawing/2014/main" id="{6A972D6E-78B9-FEF8-E9C3-D7238C11EF6E}"/>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Reliant Rehabilitation Proprietary Content</a:t>
            </a:r>
          </a:p>
        </p:txBody>
      </p:sp>
      <p:pic>
        <p:nvPicPr>
          <p:cNvPr id="11" name="Graphic 10">
            <a:extLst>
              <a:ext uri="{FF2B5EF4-FFF2-40B4-BE49-F238E27FC236}">
                <a16:creationId xmlns:a16="http://schemas.microsoft.com/office/drawing/2014/main" id="{CACB3B5F-D8EA-4550-E988-B79AAD75D389}"/>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40387367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November -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5" y="990600"/>
            <a:ext cx="9169170" cy="3822700"/>
          </a:xfrm>
          <a:prstGeom prst="rect">
            <a:avLst/>
          </a:prstGeom>
          <a:solidFill>
            <a:srgbClr val="CE8C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241300" y="990600"/>
            <a:ext cx="8712200" cy="3822700"/>
          </a:xfrm>
          <a:prstGeom prst="rect">
            <a:avLst/>
          </a:prstGeom>
        </p:spPr>
        <p:txBody>
          <a:bodyPr lIns="0" tIns="0" rIns="0" bIns="0" anchor="ctr" anchorCtr="0"/>
          <a:lstStyle>
            <a:lvl1pPr algn="ctr">
              <a:defRPr sz="3200"/>
            </a:lvl1pPr>
          </a:lstStyle>
          <a:p>
            <a:r>
              <a:rPr lang="en-US" dirty="0"/>
              <a:t>Click to edit Master 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2">
            <a:extLst>
              <a:ext uri="{96DAC541-7B7A-43D3-8B79-37D633B846F1}">
                <asvg:svgBlip xmlns:asvg="http://schemas.microsoft.com/office/drawing/2016/SVG/main" r:embed="rId3"/>
              </a:ext>
            </a:extLst>
          </a:blip>
          <a:srcRect t="2" r="46032" b="44258"/>
          <a:stretch>
            <a:fillRect/>
          </a:stretch>
        </p:blipFill>
        <p:spPr>
          <a:xfrm>
            <a:off x="38098" y="990600"/>
            <a:ext cx="9144001" cy="3822700"/>
          </a:xfrm>
          <a:prstGeom prst="rect">
            <a:avLst/>
          </a:prstGeom>
        </p:spPr>
      </p:pic>
      <p:pic>
        <p:nvPicPr>
          <p:cNvPr id="5" name="Picture 4" descr="A colorful flower with white text&#10;&#10;AI-generated content may be incorrect.">
            <a:extLst>
              <a:ext uri="{FF2B5EF4-FFF2-40B4-BE49-F238E27FC236}">
                <a16:creationId xmlns:a16="http://schemas.microsoft.com/office/drawing/2014/main" id="{655CB0AA-85EF-2C91-E80F-30739A29C898}"/>
              </a:ext>
            </a:extLst>
          </p:cNvPr>
          <p:cNvPicPr>
            <a:picLocks noChangeAspect="1"/>
          </p:cNvPicPr>
          <p:nvPr userDrawn="1"/>
        </p:nvPicPr>
        <p:blipFill>
          <a:blip r:embed="rId4"/>
          <a:stretch>
            <a:fillRect/>
          </a:stretch>
        </p:blipFill>
        <p:spPr>
          <a:xfrm>
            <a:off x="3870918" y="5158418"/>
            <a:ext cx="1402164" cy="1417963"/>
          </a:xfrm>
          <a:prstGeom prst="rect">
            <a:avLst/>
          </a:prstGeom>
        </p:spPr>
      </p:pic>
    </p:spTree>
    <p:extLst>
      <p:ext uri="{BB962C8B-B14F-4D97-AF65-F5344CB8AC3E}">
        <p14:creationId xmlns:p14="http://schemas.microsoft.com/office/powerpoint/2010/main" val="9481718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November - Text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44000" cy="906011"/>
          </a:xfrm>
          <a:prstGeom prst="rect">
            <a:avLst/>
          </a:prstGeom>
          <a:solidFill>
            <a:srgbClr val="CE8C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10" name="Picture 9" descr="A colorful flower with white text&#10;&#10;AI-generated content may be incorrect.">
            <a:extLst>
              <a:ext uri="{FF2B5EF4-FFF2-40B4-BE49-F238E27FC236}">
                <a16:creationId xmlns:a16="http://schemas.microsoft.com/office/drawing/2014/main" id="{197B2AEE-67D1-F8ED-AE42-FAB577A6C658}"/>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4" name="Text Placeholder 18">
            <a:extLst>
              <a:ext uri="{FF2B5EF4-FFF2-40B4-BE49-F238E27FC236}">
                <a16:creationId xmlns:a16="http://schemas.microsoft.com/office/drawing/2014/main" id="{6FBA3663-0843-EEBE-C55E-57E098211613}"/>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Reliant Rehabilitation Proprietary Content</a:t>
            </a:r>
          </a:p>
        </p:txBody>
      </p:sp>
      <p:pic>
        <p:nvPicPr>
          <p:cNvPr id="5" name="Graphic 4">
            <a:extLst>
              <a:ext uri="{FF2B5EF4-FFF2-40B4-BE49-F238E27FC236}">
                <a16:creationId xmlns:a16="http://schemas.microsoft.com/office/drawing/2014/main" id="{34AB5C3F-A85E-08C2-7342-2520FF93BED9}"/>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182532998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November - Text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BE27EB6-0D65-A381-FD10-AF2EF3E3970B}"/>
              </a:ext>
            </a:extLst>
          </p:cNvPr>
          <p:cNvSpPr>
            <a:spLocks/>
          </p:cNvSpPr>
          <p:nvPr userDrawn="1"/>
        </p:nvSpPr>
        <p:spPr>
          <a:xfrm>
            <a:off x="-12586" y="901700"/>
            <a:ext cx="9169170" cy="5956300"/>
          </a:xfrm>
          <a:prstGeom prst="rect">
            <a:avLst/>
          </a:prstGeom>
          <a:solidFill>
            <a:srgbClr val="CE8C34">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44000" cy="906011"/>
          </a:xfrm>
          <a:prstGeom prst="rect">
            <a:avLst/>
          </a:prstGeom>
          <a:solidFill>
            <a:srgbClr val="CE8C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12" name="Picture 11" descr="A colorful flower with white text&#10;&#10;AI-generated content may be incorrect.">
            <a:extLst>
              <a:ext uri="{FF2B5EF4-FFF2-40B4-BE49-F238E27FC236}">
                <a16:creationId xmlns:a16="http://schemas.microsoft.com/office/drawing/2014/main" id="{A1CB0C22-3912-A1E9-1298-37173B103C97}"/>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13" name="Text Placeholder 18">
            <a:extLst>
              <a:ext uri="{FF2B5EF4-FFF2-40B4-BE49-F238E27FC236}">
                <a16:creationId xmlns:a16="http://schemas.microsoft.com/office/drawing/2014/main" id="{6A7FC87F-8B27-6A06-A315-8829C3FCB642}"/>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Reliant Rehabilitation Proprietary Content</a:t>
            </a:r>
          </a:p>
        </p:txBody>
      </p:sp>
      <p:pic>
        <p:nvPicPr>
          <p:cNvPr id="14" name="Graphic 13">
            <a:extLst>
              <a:ext uri="{FF2B5EF4-FFF2-40B4-BE49-F238E27FC236}">
                <a16:creationId xmlns:a16="http://schemas.microsoft.com/office/drawing/2014/main" id="{121DF560-7273-21C1-E746-3017A4EC29E5}"/>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36238864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ecember -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5" y="990600"/>
            <a:ext cx="9169170" cy="3822700"/>
          </a:xfrm>
          <a:prstGeom prst="rect">
            <a:avLst/>
          </a:prstGeom>
          <a:solidFill>
            <a:srgbClr val="8816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241300" y="990600"/>
            <a:ext cx="8712200" cy="3822700"/>
          </a:xfrm>
          <a:prstGeom prst="rect">
            <a:avLst/>
          </a:prstGeom>
        </p:spPr>
        <p:txBody>
          <a:bodyPr lIns="0" tIns="0" rIns="0" bIns="0" anchor="ctr" anchorCtr="0"/>
          <a:lstStyle>
            <a:lvl1pPr algn="ctr">
              <a:defRPr sz="3200"/>
            </a:lvl1pPr>
          </a:lstStyle>
          <a:p>
            <a:r>
              <a:rPr lang="en-US" dirty="0"/>
              <a:t>Click to edit Master 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2">
            <a:extLst>
              <a:ext uri="{96DAC541-7B7A-43D3-8B79-37D633B846F1}">
                <asvg:svgBlip xmlns:asvg="http://schemas.microsoft.com/office/drawing/2016/SVG/main" r:embed="rId3"/>
              </a:ext>
            </a:extLst>
          </a:blip>
          <a:srcRect t="2" r="46032" b="44258"/>
          <a:stretch>
            <a:fillRect/>
          </a:stretch>
        </p:blipFill>
        <p:spPr>
          <a:xfrm>
            <a:off x="38098" y="990600"/>
            <a:ext cx="9144001" cy="3822700"/>
          </a:xfrm>
          <a:prstGeom prst="rect">
            <a:avLst/>
          </a:prstGeom>
        </p:spPr>
      </p:pic>
      <p:pic>
        <p:nvPicPr>
          <p:cNvPr id="5" name="Picture 4" descr="A colorful flower with white text&#10;&#10;AI-generated content may be incorrect.">
            <a:extLst>
              <a:ext uri="{FF2B5EF4-FFF2-40B4-BE49-F238E27FC236}">
                <a16:creationId xmlns:a16="http://schemas.microsoft.com/office/drawing/2014/main" id="{655CB0AA-85EF-2C91-E80F-30739A29C898}"/>
              </a:ext>
            </a:extLst>
          </p:cNvPr>
          <p:cNvPicPr>
            <a:picLocks noChangeAspect="1"/>
          </p:cNvPicPr>
          <p:nvPr userDrawn="1"/>
        </p:nvPicPr>
        <p:blipFill>
          <a:blip r:embed="rId4"/>
          <a:stretch>
            <a:fillRect/>
          </a:stretch>
        </p:blipFill>
        <p:spPr>
          <a:xfrm>
            <a:off x="3870918" y="5158418"/>
            <a:ext cx="1402164" cy="1417963"/>
          </a:xfrm>
          <a:prstGeom prst="rect">
            <a:avLst/>
          </a:prstGeom>
        </p:spPr>
      </p:pic>
    </p:spTree>
    <p:extLst>
      <p:ext uri="{BB962C8B-B14F-4D97-AF65-F5344CB8AC3E}">
        <p14:creationId xmlns:p14="http://schemas.microsoft.com/office/powerpoint/2010/main" val="26520340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ecember - Text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0" y="-10662"/>
            <a:ext cx="9144000" cy="906011"/>
          </a:xfrm>
          <a:prstGeom prst="rect">
            <a:avLst/>
          </a:prstGeom>
          <a:solidFill>
            <a:srgbClr val="8816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sp>
        <p:nvSpPr>
          <p:cNvPr id="12" name="Title 11">
            <a:extLst>
              <a:ext uri="{FF2B5EF4-FFF2-40B4-BE49-F238E27FC236}">
                <a16:creationId xmlns:a16="http://schemas.microsoft.com/office/drawing/2014/main" id="{3B61183F-CD2D-51C9-9D37-A6E7100BC010}"/>
              </a:ext>
            </a:extLst>
          </p:cNvPr>
          <p:cNvSpPr>
            <a:spLocks noGrp="1"/>
          </p:cNvSpPr>
          <p:nvPr>
            <p:ph type="title"/>
          </p:nvPr>
        </p:nvSpPr>
        <p:spPr>
          <a:xfrm>
            <a:off x="0" y="0"/>
            <a:ext cx="9144000" cy="906011"/>
          </a:xfrm>
          <a:prstGeom prst="rect">
            <a:avLst/>
          </a:prstGeom>
        </p:spPr>
        <p:txBody>
          <a:bodyPr lIns="274320" tIns="0" rIns="0" bIns="0"/>
          <a:lstStyle/>
          <a:p>
            <a:r>
              <a:rPr lang="en-US" dirty="0"/>
              <a:t>Click to edit Master title style</a:t>
            </a:r>
          </a:p>
        </p:txBody>
      </p:sp>
      <p:pic>
        <p:nvPicPr>
          <p:cNvPr id="20" name="Picture 19" descr="A colorful flower with white text&#10;&#10;AI-generated content may be incorrect.">
            <a:extLst>
              <a:ext uri="{FF2B5EF4-FFF2-40B4-BE49-F238E27FC236}">
                <a16:creationId xmlns:a16="http://schemas.microsoft.com/office/drawing/2014/main" id="{49FA2740-AAF3-A1E7-62A3-9C35CC62A7FC}"/>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21" name="Text Placeholder 18">
            <a:extLst>
              <a:ext uri="{FF2B5EF4-FFF2-40B4-BE49-F238E27FC236}">
                <a16:creationId xmlns:a16="http://schemas.microsoft.com/office/drawing/2014/main" id="{F04AA69E-ABA8-4FAE-B191-9E9392296C92}"/>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Reliant Rehabilitation Proprietary Content</a:t>
            </a:r>
          </a:p>
        </p:txBody>
      </p:sp>
      <p:pic>
        <p:nvPicPr>
          <p:cNvPr id="22" name="Graphic 21">
            <a:extLst>
              <a:ext uri="{FF2B5EF4-FFF2-40B4-BE49-F238E27FC236}">
                <a16:creationId xmlns:a16="http://schemas.microsoft.com/office/drawing/2014/main" id="{FD69D472-A786-DAB6-1800-4AFC64E7494D}"/>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241004393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cember - Text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C801A22-648C-3620-D19A-17DE535D694E}"/>
              </a:ext>
            </a:extLst>
          </p:cNvPr>
          <p:cNvSpPr>
            <a:spLocks/>
          </p:cNvSpPr>
          <p:nvPr userDrawn="1"/>
        </p:nvSpPr>
        <p:spPr>
          <a:xfrm>
            <a:off x="-12586" y="901700"/>
            <a:ext cx="9169170" cy="5956300"/>
          </a:xfrm>
          <a:prstGeom prst="rect">
            <a:avLst/>
          </a:prstGeom>
          <a:solidFill>
            <a:srgbClr val="88163E">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0" y="-10662"/>
            <a:ext cx="9144000" cy="906011"/>
          </a:xfrm>
          <a:prstGeom prst="rect">
            <a:avLst/>
          </a:prstGeom>
          <a:solidFill>
            <a:srgbClr val="8816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sp>
        <p:nvSpPr>
          <p:cNvPr id="12" name="Title 11">
            <a:extLst>
              <a:ext uri="{FF2B5EF4-FFF2-40B4-BE49-F238E27FC236}">
                <a16:creationId xmlns:a16="http://schemas.microsoft.com/office/drawing/2014/main" id="{3B61183F-CD2D-51C9-9D37-A6E7100BC010}"/>
              </a:ext>
            </a:extLst>
          </p:cNvPr>
          <p:cNvSpPr>
            <a:spLocks noGrp="1"/>
          </p:cNvSpPr>
          <p:nvPr>
            <p:ph type="title"/>
          </p:nvPr>
        </p:nvSpPr>
        <p:spPr>
          <a:xfrm>
            <a:off x="0" y="0"/>
            <a:ext cx="9144000" cy="906011"/>
          </a:xfrm>
          <a:prstGeom prst="rect">
            <a:avLst/>
          </a:prstGeom>
        </p:spPr>
        <p:txBody>
          <a:bodyPr lIns="274320" tIns="0" rIns="0" bIns="0"/>
          <a:lstStyle/>
          <a:p>
            <a:r>
              <a:rPr lang="en-US" dirty="0"/>
              <a:t>Click to edit Master title style</a:t>
            </a:r>
          </a:p>
        </p:txBody>
      </p:sp>
      <p:pic>
        <p:nvPicPr>
          <p:cNvPr id="5" name="Picture 4" descr="A colorful flower with white text&#10;&#10;AI-generated content may be incorrect.">
            <a:extLst>
              <a:ext uri="{FF2B5EF4-FFF2-40B4-BE49-F238E27FC236}">
                <a16:creationId xmlns:a16="http://schemas.microsoft.com/office/drawing/2014/main" id="{8BBCBE32-8C64-8377-79B9-09393ADD04D5}"/>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6" name="Text Placeholder 18">
            <a:extLst>
              <a:ext uri="{FF2B5EF4-FFF2-40B4-BE49-F238E27FC236}">
                <a16:creationId xmlns:a16="http://schemas.microsoft.com/office/drawing/2014/main" id="{E0A3A958-4971-A8ED-7E9C-49C2AE416E63}"/>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Reliant Rehabilitation Proprietary Content</a:t>
            </a:r>
          </a:p>
        </p:txBody>
      </p:sp>
      <p:pic>
        <p:nvPicPr>
          <p:cNvPr id="10" name="Graphic 9">
            <a:extLst>
              <a:ext uri="{FF2B5EF4-FFF2-40B4-BE49-F238E27FC236}">
                <a16:creationId xmlns:a16="http://schemas.microsoft.com/office/drawing/2014/main" id="{5C02AEF6-B000-9581-524F-D5AAA4F3822E}"/>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46494193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62D2AD0-DB51-4BDB-8729-D25330FB4F76}" type="datetimeFigureOut">
              <a:rPr lang="en-US" smtClean="0"/>
              <a:t>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74EC18-125A-4863-A6A5-A1FE28252B5F}" type="slidenum">
              <a:rPr lang="en-US" smtClean="0"/>
              <a:t>‹#›</a:t>
            </a:fld>
            <a:endParaRPr lang="en-US"/>
          </a:p>
        </p:txBody>
      </p:sp>
    </p:spTree>
    <p:extLst>
      <p:ext uri="{BB962C8B-B14F-4D97-AF65-F5344CB8AC3E}">
        <p14:creationId xmlns:p14="http://schemas.microsoft.com/office/powerpoint/2010/main" val="356816842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Title Placeholder 15">
            <a:extLst>
              <a:ext uri="{FF2B5EF4-FFF2-40B4-BE49-F238E27FC236}">
                <a16:creationId xmlns:a16="http://schemas.microsoft.com/office/drawing/2014/main" id="{A46B32FD-41AE-B8B0-A89E-7D4D732A6C9D}"/>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17" name="Text Placeholder 16">
            <a:extLst>
              <a:ext uri="{FF2B5EF4-FFF2-40B4-BE49-F238E27FC236}">
                <a16:creationId xmlns:a16="http://schemas.microsoft.com/office/drawing/2014/main" id="{ED2677BA-FB00-58E6-3276-3FB9EF4DC54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Footer Placeholder 21">
            <a:extLst>
              <a:ext uri="{FF2B5EF4-FFF2-40B4-BE49-F238E27FC236}">
                <a16:creationId xmlns:a16="http://schemas.microsoft.com/office/drawing/2014/main" id="{B29C4F9D-6039-78E9-C33F-B964E625C3D2}"/>
              </a:ext>
            </a:extLst>
          </p:cNvPr>
          <p:cNvSpPr>
            <a:spLocks noGrp="1"/>
          </p:cNvSpPr>
          <p:nvPr>
            <p:ph type="ftr" sz="quarter" idx="3"/>
          </p:nvPr>
        </p:nvSpPr>
        <p:spPr>
          <a:xfrm>
            <a:off x="285750" y="63690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dirty="0"/>
              <a:t>&lt;#&gt;</a:t>
            </a:r>
          </a:p>
        </p:txBody>
      </p:sp>
    </p:spTree>
    <p:extLst>
      <p:ext uri="{BB962C8B-B14F-4D97-AF65-F5344CB8AC3E}">
        <p14:creationId xmlns:p14="http://schemas.microsoft.com/office/powerpoint/2010/main" val="568873783"/>
      </p:ext>
    </p:extLst>
  </p:cSld>
  <p:clrMap bg1="lt1" tx1="dk1" bg2="lt2" tx2="dk2" accent1="accent1" accent2="accent2" accent3="accent3" accent4="accent4" accent5="accent5" accent6="accent6" hlink="hlink" folHlink="folHlink"/>
  <p:sldLayoutIdLst>
    <p:sldLayoutId id="2147483695" r:id="rId1"/>
    <p:sldLayoutId id="2147483682" r:id="rId2"/>
    <p:sldLayoutId id="2147483683" r:id="rId3"/>
    <p:sldLayoutId id="2147483696" r:id="rId4"/>
    <p:sldLayoutId id="2147483681" r:id="rId5"/>
    <p:sldLayoutId id="2147483684" r:id="rId6"/>
    <p:sldLayoutId id="2147483697" r:id="rId7"/>
    <p:sldLayoutId id="2147483680" r:id="rId8"/>
    <p:sldLayoutId id="2147483685" r:id="rId9"/>
    <p:sldLayoutId id="2147483698" r:id="rId10"/>
    <p:sldLayoutId id="2147483679" r:id="rId11"/>
    <p:sldLayoutId id="2147483686" r:id="rId12"/>
    <p:sldLayoutId id="2147483699" r:id="rId13"/>
    <p:sldLayoutId id="2147483678" r:id="rId14"/>
    <p:sldLayoutId id="2147483687" r:id="rId15"/>
    <p:sldLayoutId id="2147483700" r:id="rId16"/>
    <p:sldLayoutId id="2147483677" r:id="rId17"/>
    <p:sldLayoutId id="2147483688" r:id="rId18"/>
    <p:sldLayoutId id="2147483701" r:id="rId19"/>
    <p:sldLayoutId id="2147483676" r:id="rId20"/>
    <p:sldLayoutId id="2147483689" r:id="rId21"/>
    <p:sldLayoutId id="2147483702" r:id="rId22"/>
    <p:sldLayoutId id="2147483675" r:id="rId23"/>
    <p:sldLayoutId id="2147483690" r:id="rId24"/>
    <p:sldLayoutId id="2147483703" r:id="rId25"/>
    <p:sldLayoutId id="2147483674" r:id="rId26"/>
    <p:sldLayoutId id="2147483691" r:id="rId27"/>
    <p:sldLayoutId id="2147483704" r:id="rId28"/>
    <p:sldLayoutId id="2147483673" r:id="rId29"/>
    <p:sldLayoutId id="2147483692" r:id="rId30"/>
    <p:sldLayoutId id="2147483705" r:id="rId31"/>
    <p:sldLayoutId id="2147483694" r:id="rId32"/>
    <p:sldLayoutId id="2147483672" r:id="rId33"/>
    <p:sldLayoutId id="2147483706" r:id="rId34"/>
    <p:sldLayoutId id="2147483661" r:id="rId35"/>
    <p:sldLayoutId id="2147483693" r:id="rId36"/>
    <p:sldLayoutId id="2147483707" r:id="rId37"/>
  </p:sldLayoutIdLst>
  <p:txStyles>
    <p:titleStyle>
      <a:lvl1pPr algn="l" defTabSz="914400" rtl="0" eaLnBrk="1" latinLnBrk="0" hangingPunct="1">
        <a:lnSpc>
          <a:spcPct val="90000"/>
        </a:lnSpc>
        <a:spcBef>
          <a:spcPct val="0"/>
        </a:spcBef>
        <a:buNone/>
        <a:defRPr sz="3200" kern="1200">
          <a:solidFill>
            <a:schemeClr val="bg1"/>
          </a:solidFill>
          <a:latin typeface="Bree Serif" panose="02000503040000020004" pitchFamily="2" charset="77"/>
          <a:ea typeface="+mj-ea"/>
          <a:cs typeface="+mj-cs"/>
        </a:defRPr>
      </a:lvl1pPr>
    </p:titleStyle>
    <p:body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tx1"/>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6.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6.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6.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AE6D8-DA53-D395-DECC-9A43E1865AA2}"/>
              </a:ext>
            </a:extLst>
          </p:cNvPr>
          <p:cNvSpPr>
            <a:spLocks noGrp="1"/>
          </p:cNvSpPr>
          <p:nvPr>
            <p:ph type="ctrTitle"/>
          </p:nvPr>
        </p:nvSpPr>
        <p:spPr>
          <a:xfrm>
            <a:off x="241300" y="1240971"/>
            <a:ext cx="8712200" cy="3822700"/>
          </a:xfrm>
        </p:spPr>
        <p:txBody>
          <a:bodyPr/>
          <a:lstStyle/>
          <a:p>
            <a:r>
              <a:rPr lang="en-US" dirty="0"/>
              <a:t>National Nutrition Month: </a:t>
            </a:r>
            <a:br>
              <a:rPr lang="en-US" dirty="0"/>
            </a:br>
            <a:r>
              <a:rPr lang="en-US" sz="5400" dirty="0"/>
              <a:t>Nourish to Flourish</a:t>
            </a:r>
            <a:br>
              <a:rPr lang="en-US" dirty="0"/>
            </a:br>
            <a:r>
              <a:rPr lang="en-US" b="1" dirty="0"/>
              <a:t>Why Nutrition Matters as We Age</a:t>
            </a:r>
            <a:br>
              <a:rPr lang="en-US" dirty="0"/>
            </a:br>
            <a:endParaRPr lang="en-US" dirty="0"/>
          </a:p>
        </p:txBody>
      </p:sp>
      <p:sp>
        <p:nvSpPr>
          <p:cNvPr id="3" name="TextBox 3">
            <a:extLst>
              <a:ext uri="{FF2B5EF4-FFF2-40B4-BE49-F238E27FC236}">
                <a16:creationId xmlns:a16="http://schemas.microsoft.com/office/drawing/2014/main" id="{E9197E2D-DF8C-BFBC-1959-6E447321B3C3}"/>
              </a:ext>
            </a:extLst>
          </p:cNvPr>
          <p:cNvSpPr txBox="1"/>
          <p:nvPr/>
        </p:nvSpPr>
        <p:spPr>
          <a:xfrm>
            <a:off x="-1438751" y="170610"/>
            <a:ext cx="5529262" cy="64633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200" dirty="0">
                <a:solidFill>
                  <a:schemeClr val="tx1">
                    <a:lumMod val="75000"/>
                    <a:lumOff val="25000"/>
                  </a:schemeClr>
                </a:solidFill>
                <a:latin typeface="Bree Serif" panose="02000503040000020004" pitchFamily="2" charset="77"/>
              </a:rPr>
              <a:t>Presented by</a:t>
            </a:r>
          </a:p>
          <a:p>
            <a:pPr algn="ctr"/>
            <a:r>
              <a:rPr lang="en-US" sz="1200" dirty="0">
                <a:solidFill>
                  <a:schemeClr val="tx1">
                    <a:lumMod val="75000"/>
                    <a:lumOff val="25000"/>
                  </a:schemeClr>
                </a:solidFill>
                <a:latin typeface="Bree Serif" panose="02000503040000020004" pitchFamily="2" charset="77"/>
              </a:rPr>
              <a:t>Presenter Name Here</a:t>
            </a:r>
          </a:p>
          <a:p>
            <a:pPr algn="ctr"/>
            <a:r>
              <a:rPr lang="en-US" sz="1200" dirty="0">
                <a:solidFill>
                  <a:schemeClr val="tx1">
                    <a:lumMod val="75000"/>
                    <a:lumOff val="25000"/>
                  </a:schemeClr>
                </a:solidFill>
                <a:latin typeface="Bree Serif" panose="02000503040000020004" pitchFamily="2" charset="77"/>
              </a:rPr>
              <a:t>Date Here</a:t>
            </a:r>
          </a:p>
        </p:txBody>
      </p:sp>
      <p:pic>
        <p:nvPicPr>
          <p:cNvPr id="4" name="Picture 3" descr="Logo&#10;&#10;Description automatically generated">
            <a:extLst>
              <a:ext uri="{FF2B5EF4-FFF2-40B4-BE49-F238E27FC236}">
                <a16:creationId xmlns:a16="http://schemas.microsoft.com/office/drawing/2014/main" id="{56878296-6B9B-06F5-3899-66DF97B025AC}"/>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451600" y="36137"/>
            <a:ext cx="2501900" cy="867634"/>
          </a:xfrm>
          <a:prstGeom prst="rect">
            <a:avLst/>
          </a:prstGeom>
        </p:spPr>
      </p:pic>
    </p:spTree>
    <p:extLst>
      <p:ext uri="{BB962C8B-B14F-4D97-AF65-F5344CB8AC3E}">
        <p14:creationId xmlns:p14="http://schemas.microsoft.com/office/powerpoint/2010/main" val="12524331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406F5-C885-C016-42B9-2C1DAC512DC7}"/>
              </a:ext>
            </a:extLst>
          </p:cNvPr>
          <p:cNvSpPr>
            <a:spLocks noGrp="1"/>
          </p:cNvSpPr>
          <p:nvPr>
            <p:ph type="ctrTitle"/>
          </p:nvPr>
        </p:nvSpPr>
        <p:spPr>
          <a:xfrm>
            <a:off x="0" y="0"/>
            <a:ext cx="8610600" cy="901700"/>
          </a:xfrm>
        </p:spPr>
        <p:txBody>
          <a:bodyPr/>
          <a:lstStyle/>
          <a:p>
            <a:r>
              <a:rPr lang="en-US" dirty="0"/>
              <a:t>Overview</a:t>
            </a:r>
          </a:p>
        </p:txBody>
      </p:sp>
      <p:sp>
        <p:nvSpPr>
          <p:cNvPr id="3" name="Subtitle 2">
            <a:extLst>
              <a:ext uri="{FF2B5EF4-FFF2-40B4-BE49-F238E27FC236}">
                <a16:creationId xmlns:a16="http://schemas.microsoft.com/office/drawing/2014/main" id="{A6DBE911-3263-9B42-0159-265950F45487}"/>
              </a:ext>
            </a:extLst>
          </p:cNvPr>
          <p:cNvSpPr>
            <a:spLocks noGrp="1"/>
          </p:cNvSpPr>
          <p:nvPr>
            <p:ph type="subTitle" idx="1"/>
          </p:nvPr>
        </p:nvSpPr>
        <p:spPr>
          <a:xfrm>
            <a:off x="671165" y="2517761"/>
            <a:ext cx="7801669" cy="4681728"/>
          </a:xfrm>
        </p:spPr>
        <p:txBody>
          <a:bodyPr>
            <a:normAutofit/>
          </a:bodyPr>
          <a:lstStyle/>
          <a:p>
            <a:r>
              <a:rPr lang="en-US" dirty="0"/>
              <a:t>As we grow older, nutrition plays an increasingly important role in maintaining strength, independence, and overall wellness. </a:t>
            </a:r>
          </a:p>
          <a:p>
            <a:r>
              <a:rPr lang="en-US" dirty="0"/>
              <a:t>During National Nutrition Month, seniors are encouraged to reassess their dietary needs, as proper nutrition can help prevent muscle loss, reduce the risk of chronic disease, and support physical, mental, and emotional health.</a:t>
            </a:r>
          </a:p>
          <a:p>
            <a:endParaRPr lang="en-US" sz="2000" dirty="0"/>
          </a:p>
        </p:txBody>
      </p:sp>
      <p:pic>
        <p:nvPicPr>
          <p:cNvPr id="5" name="Picture 4" descr="A plate of food with text overlay&#10;&#10;AI-generated content may be incorrect.">
            <a:extLst>
              <a:ext uri="{FF2B5EF4-FFF2-40B4-BE49-F238E27FC236}">
                <a16:creationId xmlns:a16="http://schemas.microsoft.com/office/drawing/2014/main" id="{A9D354D4-5182-464E-C98E-2CC64F0B7B88}"/>
              </a:ext>
            </a:extLst>
          </p:cNvPr>
          <p:cNvPicPr>
            <a:picLocks noChangeAspect="1"/>
          </p:cNvPicPr>
          <p:nvPr/>
        </p:nvPicPr>
        <p:blipFill>
          <a:blip r:embed="rId2"/>
          <a:stretch>
            <a:fillRect/>
          </a:stretch>
        </p:blipFill>
        <p:spPr>
          <a:xfrm>
            <a:off x="3143249" y="274631"/>
            <a:ext cx="2857500" cy="2870200"/>
          </a:xfrm>
          <a:prstGeom prst="rect">
            <a:avLst/>
          </a:prstGeom>
        </p:spPr>
      </p:pic>
    </p:spTree>
    <p:extLst>
      <p:ext uri="{BB962C8B-B14F-4D97-AF65-F5344CB8AC3E}">
        <p14:creationId xmlns:p14="http://schemas.microsoft.com/office/powerpoint/2010/main" val="14985937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9CF8E-CC9D-7466-74BC-51769AF68215}"/>
              </a:ext>
            </a:extLst>
          </p:cNvPr>
          <p:cNvSpPr>
            <a:spLocks noGrp="1"/>
          </p:cNvSpPr>
          <p:nvPr>
            <p:ph type="ctrTitle"/>
          </p:nvPr>
        </p:nvSpPr>
        <p:spPr>
          <a:xfrm>
            <a:off x="91440" y="241300"/>
            <a:ext cx="8961120" cy="901700"/>
          </a:xfrm>
        </p:spPr>
        <p:txBody>
          <a:bodyPr>
            <a:normAutofit/>
          </a:bodyPr>
          <a:lstStyle/>
          <a:p>
            <a:r>
              <a:rPr lang="en-US" b="1" dirty="0"/>
              <a:t>Know &amp; Share</a:t>
            </a:r>
            <a:br>
              <a:rPr lang="en-US" b="1" dirty="0"/>
            </a:br>
            <a:endParaRPr lang="en-US" dirty="0"/>
          </a:p>
        </p:txBody>
      </p:sp>
      <p:sp>
        <p:nvSpPr>
          <p:cNvPr id="3" name="Subtitle 2">
            <a:extLst>
              <a:ext uri="{FF2B5EF4-FFF2-40B4-BE49-F238E27FC236}">
                <a16:creationId xmlns:a16="http://schemas.microsoft.com/office/drawing/2014/main" id="{AD8A75C1-EDEA-44A6-512C-9BC359CD2BCD}"/>
              </a:ext>
            </a:extLst>
          </p:cNvPr>
          <p:cNvSpPr>
            <a:spLocks noGrp="1"/>
          </p:cNvSpPr>
          <p:nvPr>
            <p:ph type="subTitle" idx="1"/>
          </p:nvPr>
        </p:nvSpPr>
        <p:spPr>
          <a:xfrm>
            <a:off x="132588" y="2783205"/>
            <a:ext cx="8878824" cy="4131056"/>
          </a:xfrm>
        </p:spPr>
        <p:txBody>
          <a:bodyPr>
            <a:normAutofit/>
          </a:bodyPr>
          <a:lstStyle/>
          <a:p>
            <a:r>
              <a:rPr lang="en-US" dirty="0"/>
              <a:t>Up to 50% of older adults are at risk for malnutrition due to changes in appetite, absorption, or medical conditions.</a:t>
            </a:r>
          </a:p>
          <a:p>
            <a:pPr>
              <a:lnSpc>
                <a:spcPct val="110000"/>
              </a:lnSpc>
            </a:pPr>
            <a:endParaRPr lang="en-US" dirty="0"/>
          </a:p>
          <a:p>
            <a:pPr>
              <a:lnSpc>
                <a:spcPct val="110000"/>
              </a:lnSpc>
            </a:pPr>
            <a:r>
              <a:rPr lang="en-US" dirty="0"/>
              <a:t>Poor nutrition in seniors is linked to higher fall risk, slower recovery, and increased hospitalizations.</a:t>
            </a:r>
          </a:p>
          <a:p>
            <a:pPr>
              <a:lnSpc>
                <a:spcPct val="110000"/>
              </a:lnSpc>
            </a:pPr>
            <a:endParaRPr lang="en-US" dirty="0"/>
          </a:p>
          <a:p>
            <a:pPr>
              <a:lnSpc>
                <a:spcPct val="110000"/>
              </a:lnSpc>
            </a:pPr>
            <a:r>
              <a:rPr lang="en-US" dirty="0"/>
              <a:t>Eating a variety of nutrient-dense foods can help support longevity and quality of life.</a:t>
            </a:r>
          </a:p>
          <a:p>
            <a:pPr>
              <a:lnSpc>
                <a:spcPct val="110000"/>
              </a:lnSpc>
            </a:pPr>
            <a:endParaRPr lang="en-US" dirty="0"/>
          </a:p>
          <a:p>
            <a:pPr>
              <a:lnSpc>
                <a:spcPct val="110000"/>
              </a:lnSpc>
            </a:pPr>
            <a:endParaRPr lang="en-US" dirty="0"/>
          </a:p>
          <a:p>
            <a:pPr>
              <a:lnSpc>
                <a:spcPct val="110000"/>
              </a:lnSpc>
            </a:pPr>
            <a:endParaRPr lang="en-US" dirty="0"/>
          </a:p>
          <a:p>
            <a:endParaRPr lang="en-US" dirty="0"/>
          </a:p>
        </p:txBody>
      </p:sp>
      <p:pic>
        <p:nvPicPr>
          <p:cNvPr id="5" name="Picture 4">
            <a:extLst>
              <a:ext uri="{FF2B5EF4-FFF2-40B4-BE49-F238E27FC236}">
                <a16:creationId xmlns:a16="http://schemas.microsoft.com/office/drawing/2014/main" id="{81C2A6A7-C5BC-7F0B-16F1-246860D457F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4226556" y="1308862"/>
            <a:ext cx="690888" cy="595122"/>
          </a:xfrm>
          <a:prstGeom prst="rect">
            <a:avLst/>
          </a:prstGeom>
        </p:spPr>
      </p:pic>
      <p:pic>
        <p:nvPicPr>
          <p:cNvPr id="10" name="Picture 9">
            <a:extLst>
              <a:ext uri="{FF2B5EF4-FFF2-40B4-BE49-F238E27FC236}">
                <a16:creationId xmlns:a16="http://schemas.microsoft.com/office/drawing/2014/main" id="{5D1C3EFD-764C-DEFA-1A75-C7E250C515A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4226556" y="2783205"/>
            <a:ext cx="690888" cy="595122"/>
          </a:xfrm>
          <a:prstGeom prst="rect">
            <a:avLst/>
          </a:prstGeom>
        </p:spPr>
      </p:pic>
      <p:pic>
        <p:nvPicPr>
          <p:cNvPr id="11" name="Picture 10">
            <a:extLst>
              <a:ext uri="{FF2B5EF4-FFF2-40B4-BE49-F238E27FC236}">
                <a16:creationId xmlns:a16="http://schemas.microsoft.com/office/drawing/2014/main" id="{877FB43E-C1C4-7B8B-545D-54B85B43152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4226556" y="4202049"/>
            <a:ext cx="690888" cy="595122"/>
          </a:xfrm>
          <a:prstGeom prst="rect">
            <a:avLst/>
          </a:prstGeom>
        </p:spPr>
      </p:pic>
    </p:spTree>
    <p:extLst>
      <p:ext uri="{BB962C8B-B14F-4D97-AF65-F5344CB8AC3E}">
        <p14:creationId xmlns:p14="http://schemas.microsoft.com/office/powerpoint/2010/main" val="20169260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5A7FE-34E0-0859-3C6F-A1AE4A2A80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F293AA-7291-C093-3BF6-9A096ADA3CBC}"/>
              </a:ext>
            </a:extLst>
          </p:cNvPr>
          <p:cNvSpPr>
            <a:spLocks noGrp="1"/>
          </p:cNvSpPr>
          <p:nvPr>
            <p:ph type="ctrTitle"/>
          </p:nvPr>
        </p:nvSpPr>
        <p:spPr/>
        <p:txBody>
          <a:bodyPr/>
          <a:lstStyle/>
          <a:p>
            <a:r>
              <a:rPr lang="en-US" dirty="0"/>
              <a:t>Discussion</a:t>
            </a:r>
          </a:p>
        </p:txBody>
      </p:sp>
      <p:sp>
        <p:nvSpPr>
          <p:cNvPr id="3" name="Subtitle 2">
            <a:extLst>
              <a:ext uri="{FF2B5EF4-FFF2-40B4-BE49-F238E27FC236}">
                <a16:creationId xmlns:a16="http://schemas.microsoft.com/office/drawing/2014/main" id="{BE009EE8-6BB6-CCD5-7A8A-6CD15F9F7DF6}"/>
              </a:ext>
            </a:extLst>
          </p:cNvPr>
          <p:cNvSpPr>
            <a:spLocks noGrp="1"/>
          </p:cNvSpPr>
          <p:nvPr>
            <p:ph type="subTitle" idx="1"/>
          </p:nvPr>
        </p:nvSpPr>
        <p:spPr>
          <a:xfrm>
            <a:off x="882396" y="1143000"/>
            <a:ext cx="7379208" cy="4965700"/>
          </a:xfrm>
        </p:spPr>
        <p:txBody>
          <a:bodyPr/>
          <a:lstStyle/>
          <a:p>
            <a:r>
              <a:rPr lang="en-US" sz="3200" b="1" dirty="0"/>
              <a:t>How do your food choices impact how you feel each day?</a:t>
            </a:r>
          </a:p>
          <a:p>
            <a:endParaRPr lang="en-US" sz="3200" dirty="0"/>
          </a:p>
          <a:p>
            <a:r>
              <a:rPr lang="en-US" sz="3200" b="1" dirty="0"/>
              <a:t>What is one nutrition habit you could improve to support your health?</a:t>
            </a:r>
            <a:endParaRPr lang="en-US" sz="3200" dirty="0"/>
          </a:p>
          <a:p>
            <a:endParaRPr lang="en-US" dirty="0"/>
          </a:p>
        </p:txBody>
      </p:sp>
    </p:spTree>
    <p:extLst>
      <p:ext uri="{BB962C8B-B14F-4D97-AF65-F5344CB8AC3E}">
        <p14:creationId xmlns:p14="http://schemas.microsoft.com/office/powerpoint/2010/main" val="2645313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EC6DF-0315-B5E6-EE22-CC9079793287}"/>
              </a:ext>
            </a:extLst>
          </p:cNvPr>
          <p:cNvSpPr>
            <a:spLocks noGrp="1"/>
          </p:cNvSpPr>
          <p:nvPr>
            <p:ph type="ctrTitle"/>
          </p:nvPr>
        </p:nvSpPr>
        <p:spPr>
          <a:xfrm>
            <a:off x="0" y="0"/>
            <a:ext cx="8991600" cy="901700"/>
          </a:xfrm>
        </p:spPr>
        <p:txBody>
          <a:bodyPr>
            <a:normAutofit/>
          </a:bodyPr>
          <a:lstStyle/>
          <a:p>
            <a:r>
              <a:rPr lang="en-US" sz="2800" b="1" dirty="0"/>
              <a:t>Shopping &amp; Planning Tips for Seniors &amp; Caregivers</a:t>
            </a:r>
          </a:p>
        </p:txBody>
      </p:sp>
      <p:sp>
        <p:nvSpPr>
          <p:cNvPr id="6" name="Rectangle 3">
            <a:extLst>
              <a:ext uri="{FF2B5EF4-FFF2-40B4-BE49-F238E27FC236}">
                <a16:creationId xmlns:a16="http://schemas.microsoft.com/office/drawing/2014/main" id="{2EAA50E4-F414-933E-FCCC-E515FE5AB57C}"/>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4">
            <a:extLst>
              <a:ext uri="{FF2B5EF4-FFF2-40B4-BE49-F238E27FC236}">
                <a16:creationId xmlns:a16="http://schemas.microsoft.com/office/drawing/2014/main" id="{56A7C63A-019A-B1E9-E1FE-CAD2BCD3A3B5}"/>
              </a:ext>
            </a:extLst>
          </p:cNvPr>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2" name="TextBox 11">
            <a:extLst>
              <a:ext uri="{FF2B5EF4-FFF2-40B4-BE49-F238E27FC236}">
                <a16:creationId xmlns:a16="http://schemas.microsoft.com/office/drawing/2014/main" id="{B55165BD-0B96-0B6D-1667-06F26715B61E}"/>
              </a:ext>
            </a:extLst>
          </p:cNvPr>
          <p:cNvSpPr txBox="1"/>
          <p:nvPr/>
        </p:nvSpPr>
        <p:spPr>
          <a:xfrm>
            <a:off x="573392" y="1389090"/>
            <a:ext cx="8270564" cy="4524315"/>
          </a:xfrm>
          <a:prstGeom prst="rect">
            <a:avLst/>
          </a:prstGeom>
          <a:noFill/>
        </p:spPr>
        <p:txBody>
          <a:bodyPr wrap="square">
            <a:spAutoFit/>
          </a:bodyPr>
          <a:lstStyle/>
          <a:p>
            <a:r>
              <a:rPr lang="en-US" b="1" dirty="0">
                <a:latin typeface="Bree Serif" panose="02000503040000020004" pitchFamily="50" charset="0"/>
              </a:rPr>
              <a:t>Plan ahead:</a:t>
            </a:r>
            <a:r>
              <a:rPr lang="en-US" dirty="0">
                <a:latin typeface="Bree Serif" panose="02000503040000020004" pitchFamily="50" charset="0"/>
              </a:rPr>
              <a:t> Make a grocery list to save time and money.</a:t>
            </a:r>
          </a:p>
          <a:p>
            <a:endParaRPr lang="en-US" dirty="0">
              <a:latin typeface="Bree Serif" panose="02000503040000020004" pitchFamily="50" charset="0"/>
            </a:endParaRPr>
          </a:p>
          <a:p>
            <a:r>
              <a:rPr lang="en-US" b="1" dirty="0">
                <a:latin typeface="Bree Serif" panose="02000503040000020004" pitchFamily="50" charset="0"/>
              </a:rPr>
              <a:t>Shop with support:</a:t>
            </a:r>
            <a:r>
              <a:rPr lang="en-US" dirty="0">
                <a:latin typeface="Bree Serif" panose="02000503040000020004" pitchFamily="50" charset="0"/>
              </a:rPr>
              <a:t> Bring a friend to make trips easier and more enjoyable.</a:t>
            </a:r>
          </a:p>
          <a:p>
            <a:endParaRPr lang="en-US" dirty="0">
              <a:latin typeface="Bree Serif" panose="02000503040000020004" pitchFamily="50" charset="0"/>
            </a:endParaRPr>
          </a:p>
          <a:p>
            <a:r>
              <a:rPr lang="en-US" b="1" dirty="0">
                <a:latin typeface="Bree Serif" panose="02000503040000020004" pitchFamily="50" charset="0"/>
              </a:rPr>
              <a:t>Choose variety:</a:t>
            </a:r>
            <a:r>
              <a:rPr lang="en-US" dirty="0">
                <a:latin typeface="Bree Serif" panose="02000503040000020004" pitchFamily="50" charset="0"/>
              </a:rPr>
              <a:t> Try new foods to keep meals interesting and nutritious.</a:t>
            </a:r>
          </a:p>
          <a:p>
            <a:endParaRPr lang="en-US" dirty="0">
              <a:latin typeface="Bree Serif" panose="02000503040000020004" pitchFamily="50" charset="0"/>
            </a:endParaRPr>
          </a:p>
          <a:p>
            <a:r>
              <a:rPr lang="en-US" b="1" dirty="0">
                <a:latin typeface="Bree Serif" panose="02000503040000020004" pitchFamily="50" charset="0"/>
              </a:rPr>
              <a:t>Shop the perimeter:</a:t>
            </a:r>
            <a:r>
              <a:rPr lang="en-US" dirty="0">
                <a:latin typeface="Bree Serif" panose="02000503040000020004" pitchFamily="50" charset="0"/>
              </a:rPr>
              <a:t> Focus on whole foods like produce, meats, and dairy.</a:t>
            </a:r>
          </a:p>
          <a:p>
            <a:endParaRPr lang="en-US" dirty="0">
              <a:latin typeface="Bree Serif" panose="02000503040000020004" pitchFamily="50" charset="0"/>
            </a:endParaRPr>
          </a:p>
          <a:p>
            <a:r>
              <a:rPr lang="en-US" b="1" dirty="0">
                <a:latin typeface="Bree Serif" panose="02000503040000020004" pitchFamily="50" charset="0"/>
              </a:rPr>
              <a:t>Be label-smart:</a:t>
            </a:r>
            <a:r>
              <a:rPr lang="en-US" dirty="0">
                <a:latin typeface="Bree Serif" panose="02000503040000020004" pitchFamily="50" charset="0"/>
              </a:rPr>
              <a:t> Read labels when buying packaged foods.</a:t>
            </a:r>
          </a:p>
          <a:p>
            <a:endParaRPr lang="en-US" dirty="0">
              <a:latin typeface="Bree Serif" panose="02000503040000020004" pitchFamily="50" charset="0"/>
            </a:endParaRPr>
          </a:p>
          <a:p>
            <a:r>
              <a:rPr lang="en-US" b="1" dirty="0">
                <a:latin typeface="Bree Serif" panose="02000503040000020004" pitchFamily="50" charset="0"/>
              </a:rPr>
              <a:t>Save smart:</a:t>
            </a:r>
            <a:r>
              <a:rPr lang="en-US" dirty="0">
                <a:latin typeface="Bree Serif" panose="02000503040000020004" pitchFamily="50" charset="0"/>
              </a:rPr>
              <a:t> Use coupons, store discount cards, and affordable store brands.</a:t>
            </a:r>
          </a:p>
          <a:p>
            <a:endParaRPr lang="en-US" dirty="0">
              <a:latin typeface="Bree Serif" panose="02000503040000020004" pitchFamily="50" charset="0"/>
            </a:endParaRPr>
          </a:p>
          <a:p>
            <a:r>
              <a:rPr lang="en-US" b="1" dirty="0">
                <a:latin typeface="Bree Serif" panose="02000503040000020004" pitchFamily="50" charset="0"/>
              </a:rPr>
              <a:t>Set a budget:</a:t>
            </a:r>
            <a:r>
              <a:rPr lang="en-US" dirty="0">
                <a:latin typeface="Bree Serif" panose="02000503040000020004" pitchFamily="50" charset="0"/>
              </a:rPr>
              <a:t> Choose nutrient-dense foods over empty calories.</a:t>
            </a:r>
          </a:p>
          <a:p>
            <a:endParaRPr lang="en-US" dirty="0">
              <a:latin typeface="Bree Serif" panose="02000503040000020004" pitchFamily="50" charset="0"/>
            </a:endParaRPr>
          </a:p>
          <a:p>
            <a:r>
              <a:rPr lang="en-US" b="1" dirty="0">
                <a:latin typeface="Bree Serif" panose="02000503040000020004" pitchFamily="50" charset="0"/>
              </a:rPr>
              <a:t>Stay hydrated:</a:t>
            </a:r>
            <a:r>
              <a:rPr lang="en-US" dirty="0">
                <a:latin typeface="Bree Serif" panose="02000503040000020004" pitchFamily="50" charset="0"/>
              </a:rPr>
              <a:t> Water, fruits, and flavored water options all help support hydration</a:t>
            </a:r>
            <a:r>
              <a:rPr lang="en-US" sz="1600" dirty="0">
                <a:latin typeface="Bree Serif" panose="02000503040000020004" pitchFamily="50" charset="0"/>
              </a:rPr>
              <a:t>.</a:t>
            </a:r>
          </a:p>
        </p:txBody>
      </p:sp>
      <p:pic>
        <p:nvPicPr>
          <p:cNvPr id="13" name="Picture 12">
            <a:extLst>
              <a:ext uri="{FF2B5EF4-FFF2-40B4-BE49-F238E27FC236}">
                <a16:creationId xmlns:a16="http://schemas.microsoft.com/office/drawing/2014/main" id="{AA400072-55E0-1CA1-AFF2-F6007FB66C5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171936" y="1409809"/>
            <a:ext cx="416361" cy="358648"/>
          </a:xfrm>
          <a:prstGeom prst="rect">
            <a:avLst/>
          </a:prstGeom>
        </p:spPr>
      </p:pic>
      <p:pic>
        <p:nvPicPr>
          <p:cNvPr id="14" name="Picture 13">
            <a:extLst>
              <a:ext uri="{FF2B5EF4-FFF2-40B4-BE49-F238E27FC236}">
                <a16:creationId xmlns:a16="http://schemas.microsoft.com/office/drawing/2014/main" id="{2F671517-9948-30E1-6FDA-0EE2DE5D2D0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152399" y="1950247"/>
            <a:ext cx="416361" cy="358648"/>
          </a:xfrm>
          <a:prstGeom prst="rect">
            <a:avLst/>
          </a:prstGeom>
        </p:spPr>
      </p:pic>
      <p:pic>
        <p:nvPicPr>
          <p:cNvPr id="15" name="Picture 14">
            <a:extLst>
              <a:ext uri="{FF2B5EF4-FFF2-40B4-BE49-F238E27FC236}">
                <a16:creationId xmlns:a16="http://schemas.microsoft.com/office/drawing/2014/main" id="{065913DB-2354-70A3-AC18-F2E2C7F1C51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152399" y="2490685"/>
            <a:ext cx="416361" cy="358648"/>
          </a:xfrm>
          <a:prstGeom prst="rect">
            <a:avLst/>
          </a:prstGeom>
        </p:spPr>
      </p:pic>
      <p:pic>
        <p:nvPicPr>
          <p:cNvPr id="16" name="Picture 15">
            <a:extLst>
              <a:ext uri="{FF2B5EF4-FFF2-40B4-BE49-F238E27FC236}">
                <a16:creationId xmlns:a16="http://schemas.microsoft.com/office/drawing/2014/main" id="{84526CD2-F4F0-06D1-37AD-7870DF3133C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152399" y="3060660"/>
            <a:ext cx="416361" cy="358648"/>
          </a:xfrm>
          <a:prstGeom prst="rect">
            <a:avLst/>
          </a:prstGeom>
        </p:spPr>
      </p:pic>
      <p:pic>
        <p:nvPicPr>
          <p:cNvPr id="17" name="Picture 16">
            <a:extLst>
              <a:ext uri="{FF2B5EF4-FFF2-40B4-BE49-F238E27FC236}">
                <a16:creationId xmlns:a16="http://schemas.microsoft.com/office/drawing/2014/main" id="{B4F65975-EB1C-1EEF-640D-84EE28E2EC0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165506" y="3601098"/>
            <a:ext cx="416361" cy="358648"/>
          </a:xfrm>
          <a:prstGeom prst="rect">
            <a:avLst/>
          </a:prstGeom>
        </p:spPr>
      </p:pic>
      <p:pic>
        <p:nvPicPr>
          <p:cNvPr id="18" name="Picture 17">
            <a:extLst>
              <a:ext uri="{FF2B5EF4-FFF2-40B4-BE49-F238E27FC236}">
                <a16:creationId xmlns:a16="http://schemas.microsoft.com/office/drawing/2014/main" id="{7778691C-834B-5908-B03D-5C5605BD7395}"/>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165505" y="4171073"/>
            <a:ext cx="416361" cy="358648"/>
          </a:xfrm>
          <a:prstGeom prst="rect">
            <a:avLst/>
          </a:prstGeom>
        </p:spPr>
      </p:pic>
      <p:pic>
        <p:nvPicPr>
          <p:cNvPr id="19" name="Picture 18">
            <a:extLst>
              <a:ext uri="{FF2B5EF4-FFF2-40B4-BE49-F238E27FC236}">
                <a16:creationId xmlns:a16="http://schemas.microsoft.com/office/drawing/2014/main" id="{B3A4F1A3-9DBF-14E4-8BCA-4DE425C7FF55}"/>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165505" y="4711511"/>
            <a:ext cx="416361" cy="358648"/>
          </a:xfrm>
          <a:prstGeom prst="rect">
            <a:avLst/>
          </a:prstGeom>
        </p:spPr>
      </p:pic>
      <p:pic>
        <p:nvPicPr>
          <p:cNvPr id="20" name="Picture 19">
            <a:extLst>
              <a:ext uri="{FF2B5EF4-FFF2-40B4-BE49-F238E27FC236}">
                <a16:creationId xmlns:a16="http://schemas.microsoft.com/office/drawing/2014/main" id="{E407AF96-4093-9431-3F5C-9551BEFD13AB}"/>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186841" y="5251949"/>
            <a:ext cx="416361" cy="358648"/>
          </a:xfrm>
          <a:prstGeom prst="rect">
            <a:avLst/>
          </a:prstGeom>
        </p:spPr>
      </p:pic>
    </p:spTree>
    <p:extLst>
      <p:ext uri="{BB962C8B-B14F-4D97-AF65-F5344CB8AC3E}">
        <p14:creationId xmlns:p14="http://schemas.microsoft.com/office/powerpoint/2010/main" val="2004122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96EF3-F9F7-BB03-5FC1-C1DF53F3B7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17071C-EE6A-6D92-2593-82C2C36A2D51}"/>
              </a:ext>
            </a:extLst>
          </p:cNvPr>
          <p:cNvSpPr>
            <a:spLocks noGrp="1"/>
          </p:cNvSpPr>
          <p:nvPr>
            <p:ph type="ctrTitle"/>
          </p:nvPr>
        </p:nvSpPr>
        <p:spPr/>
        <p:txBody>
          <a:bodyPr/>
          <a:lstStyle/>
          <a:p>
            <a:r>
              <a:rPr lang="en-US" dirty="0"/>
              <a:t>Building Your Perfect Plate</a:t>
            </a:r>
          </a:p>
        </p:txBody>
      </p:sp>
      <p:sp>
        <p:nvSpPr>
          <p:cNvPr id="6" name="Rectangle 3">
            <a:extLst>
              <a:ext uri="{FF2B5EF4-FFF2-40B4-BE49-F238E27FC236}">
                <a16:creationId xmlns:a16="http://schemas.microsoft.com/office/drawing/2014/main" id="{DD321A00-D06E-8ABF-6439-1B53418E54C5}"/>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4">
            <a:extLst>
              <a:ext uri="{FF2B5EF4-FFF2-40B4-BE49-F238E27FC236}">
                <a16:creationId xmlns:a16="http://schemas.microsoft.com/office/drawing/2014/main" id="{82CB3A80-815D-D980-2B34-41BAECB85B2F}"/>
              </a:ext>
            </a:extLst>
          </p:cNvPr>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4" name="Picture 3">
            <a:extLst>
              <a:ext uri="{FF2B5EF4-FFF2-40B4-BE49-F238E27FC236}">
                <a16:creationId xmlns:a16="http://schemas.microsoft.com/office/drawing/2014/main" id="{2A5FB9A1-7207-E6FE-0D1E-8AE8EBE509BC}"/>
              </a:ext>
            </a:extLst>
          </p:cNvPr>
          <p:cNvPicPr>
            <a:picLocks noChangeAspect="1"/>
          </p:cNvPicPr>
          <p:nvPr/>
        </p:nvPicPr>
        <p:blipFill>
          <a:blip r:embed="rId2"/>
          <a:stretch>
            <a:fillRect/>
          </a:stretch>
        </p:blipFill>
        <p:spPr>
          <a:xfrm>
            <a:off x="871978" y="1378840"/>
            <a:ext cx="3546198" cy="4577580"/>
          </a:xfrm>
          <a:prstGeom prst="rect">
            <a:avLst/>
          </a:prstGeom>
          <a:ln>
            <a:solidFill>
              <a:schemeClr val="tx1"/>
            </a:solidFill>
          </a:ln>
        </p:spPr>
      </p:pic>
      <p:pic>
        <p:nvPicPr>
          <p:cNvPr id="5" name="Picture 4">
            <a:extLst>
              <a:ext uri="{FF2B5EF4-FFF2-40B4-BE49-F238E27FC236}">
                <a16:creationId xmlns:a16="http://schemas.microsoft.com/office/drawing/2014/main" id="{7EEF5694-8C3A-A15F-2415-C457793CFD0D}"/>
              </a:ext>
            </a:extLst>
          </p:cNvPr>
          <p:cNvPicPr>
            <a:picLocks noChangeAspect="1"/>
          </p:cNvPicPr>
          <p:nvPr/>
        </p:nvPicPr>
        <p:blipFill>
          <a:blip r:embed="rId3"/>
          <a:stretch>
            <a:fillRect/>
          </a:stretch>
        </p:blipFill>
        <p:spPr>
          <a:xfrm>
            <a:off x="4982199" y="2176273"/>
            <a:ext cx="3473210" cy="2934538"/>
          </a:xfrm>
          <a:prstGeom prst="rect">
            <a:avLst/>
          </a:prstGeom>
          <a:ln>
            <a:solidFill>
              <a:schemeClr val="tx1"/>
            </a:solidFill>
          </a:ln>
        </p:spPr>
      </p:pic>
    </p:spTree>
    <p:extLst>
      <p:ext uri="{BB962C8B-B14F-4D97-AF65-F5344CB8AC3E}">
        <p14:creationId xmlns:p14="http://schemas.microsoft.com/office/powerpoint/2010/main" val="32882035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903A5-8AD3-D662-E6D4-B5EAEB1718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C49881-9678-A9D2-B66F-2AAA413307C1}"/>
              </a:ext>
            </a:extLst>
          </p:cNvPr>
          <p:cNvSpPr>
            <a:spLocks noGrp="1"/>
          </p:cNvSpPr>
          <p:nvPr>
            <p:ph type="ctrTitle"/>
          </p:nvPr>
        </p:nvSpPr>
        <p:spPr>
          <a:xfrm>
            <a:off x="0" y="0"/>
            <a:ext cx="8961120" cy="901700"/>
          </a:xfrm>
        </p:spPr>
        <p:txBody>
          <a:bodyPr>
            <a:normAutofit/>
          </a:bodyPr>
          <a:lstStyle/>
          <a:p>
            <a:r>
              <a:rPr lang="en-US" b="1" dirty="0"/>
              <a:t>Common Challenges</a:t>
            </a:r>
          </a:p>
        </p:txBody>
      </p:sp>
      <p:sp>
        <p:nvSpPr>
          <p:cNvPr id="3" name="Subtitle 2">
            <a:extLst>
              <a:ext uri="{FF2B5EF4-FFF2-40B4-BE49-F238E27FC236}">
                <a16:creationId xmlns:a16="http://schemas.microsoft.com/office/drawing/2014/main" id="{1C5664F5-D93F-1F74-4944-562A584FD350}"/>
              </a:ext>
            </a:extLst>
          </p:cNvPr>
          <p:cNvSpPr>
            <a:spLocks noGrp="1"/>
          </p:cNvSpPr>
          <p:nvPr>
            <p:ph type="subTitle" idx="1"/>
          </p:nvPr>
        </p:nvSpPr>
        <p:spPr>
          <a:xfrm>
            <a:off x="647700" y="1296483"/>
            <a:ext cx="7992098" cy="4965700"/>
          </a:xfrm>
        </p:spPr>
        <p:txBody>
          <a:bodyPr anchor="t" anchorCtr="0">
            <a:normAutofit/>
          </a:bodyPr>
          <a:lstStyle/>
          <a:p>
            <a:pPr algn="l"/>
            <a:r>
              <a:rPr lang="en-US" sz="2000" dirty="0"/>
              <a:t>Reduced appetite or changes in taste</a:t>
            </a:r>
          </a:p>
          <a:p>
            <a:pPr algn="l"/>
            <a:r>
              <a:rPr lang="en-US" sz="2000" dirty="0"/>
              <a:t>Difficulty absorbing key nutrients like </a:t>
            </a:r>
            <a:r>
              <a:rPr lang="en-US" sz="2000" b="1" dirty="0">
                <a:solidFill>
                  <a:srgbClr val="5FB94D"/>
                </a:solidFill>
              </a:rPr>
              <a:t>B12 and calcium</a:t>
            </a:r>
            <a:endParaRPr lang="en-US" sz="2000" dirty="0">
              <a:solidFill>
                <a:srgbClr val="5FB94D"/>
              </a:solidFill>
            </a:endParaRPr>
          </a:p>
          <a:p>
            <a:pPr algn="l"/>
            <a:r>
              <a:rPr lang="en-US" sz="2000" dirty="0"/>
              <a:t>Medications that impact digestion or nutrient absorption</a:t>
            </a:r>
          </a:p>
          <a:p>
            <a:pPr algn="l"/>
            <a:r>
              <a:rPr lang="en-US" sz="2000" dirty="0"/>
              <a:t>Lower protein intake, leading to muscle loss</a:t>
            </a:r>
          </a:p>
          <a:p>
            <a:pPr marL="342900" indent="-342900" algn="l">
              <a:buFont typeface="Arial" panose="020B0604020202020204" pitchFamily="34" charset="0"/>
              <a:buChar char="•"/>
            </a:pPr>
            <a:endParaRPr lang="en-US" sz="2000" dirty="0"/>
          </a:p>
          <a:p>
            <a:pPr algn="l"/>
            <a:r>
              <a:rPr lang="en-US" sz="2000" b="1" dirty="0"/>
              <a:t>WHY IT MATTERS</a:t>
            </a:r>
          </a:p>
          <a:p>
            <a:pPr algn="l"/>
            <a:r>
              <a:rPr lang="en-US" sz="2000" dirty="0"/>
              <a:t>Inadequate nutrition can contribute to </a:t>
            </a:r>
            <a:r>
              <a:rPr lang="en-US" sz="2000" b="1" dirty="0"/>
              <a:t>weakness, fatigue, and falls</a:t>
            </a:r>
            <a:endParaRPr lang="en-US" sz="2000" dirty="0"/>
          </a:p>
          <a:p>
            <a:pPr algn="l"/>
            <a:r>
              <a:rPr lang="en-US" sz="2000" dirty="0"/>
              <a:t>Poor intake may slow healing and recovery</a:t>
            </a:r>
          </a:p>
          <a:p>
            <a:pPr algn="l"/>
            <a:r>
              <a:rPr lang="en-US" sz="2000" dirty="0"/>
              <a:t>Balanced nutrition supports </a:t>
            </a:r>
            <a:r>
              <a:rPr lang="en-US" sz="2000" b="1" dirty="0">
                <a:solidFill>
                  <a:srgbClr val="5FB94D"/>
                </a:solidFill>
              </a:rPr>
              <a:t>strength, cognition, and independence</a:t>
            </a:r>
            <a:endParaRPr lang="en-US" sz="2000" dirty="0">
              <a:solidFill>
                <a:srgbClr val="5FB94D"/>
              </a:solidFill>
            </a:endParaRPr>
          </a:p>
          <a:p>
            <a:endParaRPr lang="en-US" sz="2000" dirty="0"/>
          </a:p>
        </p:txBody>
      </p:sp>
      <p:pic>
        <p:nvPicPr>
          <p:cNvPr id="4" name="Picture 3">
            <a:extLst>
              <a:ext uri="{FF2B5EF4-FFF2-40B4-BE49-F238E27FC236}">
                <a16:creationId xmlns:a16="http://schemas.microsoft.com/office/drawing/2014/main" id="{9AD5F95E-E90A-8D9A-96F0-98E2F501E82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163390" y="1270845"/>
            <a:ext cx="416361" cy="358648"/>
          </a:xfrm>
          <a:prstGeom prst="rect">
            <a:avLst/>
          </a:prstGeom>
        </p:spPr>
      </p:pic>
      <p:pic>
        <p:nvPicPr>
          <p:cNvPr id="5" name="Picture 4">
            <a:extLst>
              <a:ext uri="{FF2B5EF4-FFF2-40B4-BE49-F238E27FC236}">
                <a16:creationId xmlns:a16="http://schemas.microsoft.com/office/drawing/2014/main" id="{8E4E0DF3-7C1D-AD5B-6B4F-80ECF116203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163390" y="1665628"/>
            <a:ext cx="416361" cy="358648"/>
          </a:xfrm>
          <a:prstGeom prst="rect">
            <a:avLst/>
          </a:prstGeom>
        </p:spPr>
      </p:pic>
      <p:pic>
        <p:nvPicPr>
          <p:cNvPr id="6" name="Picture 5">
            <a:extLst>
              <a:ext uri="{FF2B5EF4-FFF2-40B4-BE49-F238E27FC236}">
                <a16:creationId xmlns:a16="http://schemas.microsoft.com/office/drawing/2014/main" id="{A8858C91-6C93-CC91-B714-737C35CDA30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163390" y="2068957"/>
            <a:ext cx="416361" cy="358648"/>
          </a:xfrm>
          <a:prstGeom prst="rect">
            <a:avLst/>
          </a:prstGeom>
        </p:spPr>
      </p:pic>
      <p:pic>
        <p:nvPicPr>
          <p:cNvPr id="7" name="Picture 6">
            <a:extLst>
              <a:ext uri="{FF2B5EF4-FFF2-40B4-BE49-F238E27FC236}">
                <a16:creationId xmlns:a16="http://schemas.microsoft.com/office/drawing/2014/main" id="{B717C26E-0C31-3BAA-27EF-6D779D62E565}"/>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163389" y="2472286"/>
            <a:ext cx="416361" cy="358648"/>
          </a:xfrm>
          <a:prstGeom prst="rect">
            <a:avLst/>
          </a:prstGeom>
        </p:spPr>
      </p:pic>
    </p:spTree>
    <p:extLst>
      <p:ext uri="{BB962C8B-B14F-4D97-AF65-F5344CB8AC3E}">
        <p14:creationId xmlns:p14="http://schemas.microsoft.com/office/powerpoint/2010/main" val="3653884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40129-1259-A6BE-CE4F-9EF8B7EF6B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0B6BF3-4406-3499-23F2-D1E81183910B}"/>
              </a:ext>
            </a:extLst>
          </p:cNvPr>
          <p:cNvSpPr>
            <a:spLocks noGrp="1"/>
          </p:cNvSpPr>
          <p:nvPr>
            <p:ph type="ctrTitle"/>
          </p:nvPr>
        </p:nvSpPr>
        <p:spPr/>
        <p:txBody>
          <a:bodyPr/>
          <a:lstStyle/>
          <a:p>
            <a:pPr fontAlgn="base"/>
            <a:r>
              <a:rPr lang="en-US" dirty="0"/>
              <a:t>Simple Ways to Focus on Variety</a:t>
            </a:r>
            <a:endParaRPr lang="en-US" b="1" dirty="0"/>
          </a:p>
        </p:txBody>
      </p:sp>
      <p:sp>
        <p:nvSpPr>
          <p:cNvPr id="6" name="Rectangle 3">
            <a:extLst>
              <a:ext uri="{FF2B5EF4-FFF2-40B4-BE49-F238E27FC236}">
                <a16:creationId xmlns:a16="http://schemas.microsoft.com/office/drawing/2014/main" id="{3B1DE568-E6F6-031B-C079-1734A7267ABD}"/>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4">
            <a:extLst>
              <a:ext uri="{FF2B5EF4-FFF2-40B4-BE49-F238E27FC236}">
                <a16:creationId xmlns:a16="http://schemas.microsoft.com/office/drawing/2014/main" id="{2F9BC1CA-A5B2-9CB3-BCEF-6886D73D7735}"/>
              </a:ext>
            </a:extLst>
          </p:cNvPr>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Subtitle 2">
            <a:extLst>
              <a:ext uri="{FF2B5EF4-FFF2-40B4-BE49-F238E27FC236}">
                <a16:creationId xmlns:a16="http://schemas.microsoft.com/office/drawing/2014/main" id="{44A9BF14-73CB-7262-81C3-7C547C1EE694}"/>
              </a:ext>
            </a:extLst>
          </p:cNvPr>
          <p:cNvSpPr>
            <a:spLocks noGrp="1"/>
          </p:cNvSpPr>
          <p:nvPr>
            <p:ph type="subTitle" idx="1"/>
          </p:nvPr>
        </p:nvSpPr>
        <p:spPr>
          <a:xfrm>
            <a:off x="416433" y="1314544"/>
            <a:ext cx="4101084" cy="2551684"/>
          </a:xfrm>
        </p:spPr>
        <p:txBody>
          <a:bodyPr>
            <a:normAutofit/>
          </a:bodyPr>
          <a:lstStyle/>
          <a:p>
            <a:r>
              <a:rPr lang="en-US" sz="2000" b="1" dirty="0"/>
              <a:t>Eat the Rainbow</a:t>
            </a:r>
            <a:br>
              <a:rPr lang="en-US" sz="2000" dirty="0"/>
            </a:br>
            <a:r>
              <a:rPr lang="en-US" sz="2000" dirty="0"/>
              <a:t>Choose fruits and vegetables in many colors to get a wide range of vitamins and antioxidants.</a:t>
            </a:r>
          </a:p>
        </p:txBody>
      </p:sp>
      <p:sp>
        <p:nvSpPr>
          <p:cNvPr id="11" name="Subtitle 2">
            <a:extLst>
              <a:ext uri="{FF2B5EF4-FFF2-40B4-BE49-F238E27FC236}">
                <a16:creationId xmlns:a16="http://schemas.microsoft.com/office/drawing/2014/main" id="{D6337840-DEA2-C41D-7856-56EEAC0B224E}"/>
              </a:ext>
            </a:extLst>
          </p:cNvPr>
          <p:cNvSpPr txBox="1">
            <a:spLocks/>
          </p:cNvSpPr>
          <p:nvPr/>
        </p:nvSpPr>
        <p:spPr>
          <a:xfrm>
            <a:off x="4571238" y="3879409"/>
            <a:ext cx="4101084" cy="2551684"/>
          </a:xfrm>
          <a:prstGeom prst="rect">
            <a:avLst/>
          </a:prstGeom>
        </p:spPr>
        <p:txBody>
          <a:bodyPr vert="horz" lIns="0" tIns="0" rIns="0" bIns="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Bree Serif" panose="02000503040000020004"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b="1" dirty="0"/>
              <a:t>Mix Up Your Protein</a:t>
            </a:r>
            <a:br>
              <a:rPr lang="en-US" sz="2000" dirty="0"/>
            </a:br>
            <a:r>
              <a:rPr lang="en-US" sz="2000" dirty="0"/>
              <a:t>Rotate lean meats, fish, eggs, beans, and plant-based proteins to support muscle and strength.</a:t>
            </a:r>
          </a:p>
        </p:txBody>
      </p:sp>
      <p:sp>
        <p:nvSpPr>
          <p:cNvPr id="12" name="Subtitle 2">
            <a:extLst>
              <a:ext uri="{FF2B5EF4-FFF2-40B4-BE49-F238E27FC236}">
                <a16:creationId xmlns:a16="http://schemas.microsoft.com/office/drawing/2014/main" id="{D6A03880-E1E7-051C-1D63-26B3F5455C07}"/>
              </a:ext>
            </a:extLst>
          </p:cNvPr>
          <p:cNvSpPr txBox="1">
            <a:spLocks/>
          </p:cNvSpPr>
          <p:nvPr/>
        </p:nvSpPr>
        <p:spPr>
          <a:xfrm>
            <a:off x="4678680" y="1840844"/>
            <a:ext cx="4101084" cy="2551684"/>
          </a:xfrm>
          <a:prstGeom prst="rect">
            <a:avLst/>
          </a:prstGeom>
        </p:spPr>
        <p:txBody>
          <a:bodyPr vert="horz" lIns="0" tIns="0" rIns="0" bIns="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Bree Serif" panose="02000503040000020004"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b="1" dirty="0"/>
              <a:t>Choose Whole Grains</a:t>
            </a:r>
            <a:br>
              <a:rPr lang="en-US" sz="2000" dirty="0"/>
            </a:br>
            <a:r>
              <a:rPr lang="en-US" sz="2000" dirty="0"/>
              <a:t>Swap refined grains for brown rice, whole-wheat pasta, oats, or quinoa for fiber and energy.</a:t>
            </a:r>
          </a:p>
        </p:txBody>
      </p:sp>
      <p:sp>
        <p:nvSpPr>
          <p:cNvPr id="14" name="Subtitle 2">
            <a:extLst>
              <a:ext uri="{FF2B5EF4-FFF2-40B4-BE49-F238E27FC236}">
                <a16:creationId xmlns:a16="http://schemas.microsoft.com/office/drawing/2014/main" id="{6804E534-82A1-0E07-CC61-8FAD5F8660E0}"/>
              </a:ext>
            </a:extLst>
          </p:cNvPr>
          <p:cNvSpPr txBox="1">
            <a:spLocks/>
          </p:cNvSpPr>
          <p:nvPr/>
        </p:nvSpPr>
        <p:spPr>
          <a:xfrm>
            <a:off x="539496" y="3212908"/>
            <a:ext cx="3690224" cy="2551684"/>
          </a:xfrm>
          <a:prstGeom prst="rect">
            <a:avLst/>
          </a:prstGeom>
        </p:spPr>
        <p:txBody>
          <a:bodyPr vert="horz" lIns="0" tIns="0" rIns="0" bIns="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Bree Serif" panose="02000503040000020004"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3600" dirty="0"/>
              <a:t>🥛</a:t>
            </a:r>
            <a:r>
              <a:rPr lang="en-US" sz="1600" dirty="0"/>
              <a:t> </a:t>
            </a:r>
          </a:p>
          <a:p>
            <a:r>
              <a:rPr lang="en-US" sz="2000" b="1" dirty="0"/>
              <a:t>Add Calcium-Rich Foods</a:t>
            </a:r>
            <a:br>
              <a:rPr lang="en-US" sz="2000" dirty="0"/>
            </a:br>
            <a:r>
              <a:rPr lang="en-US" sz="2000" dirty="0"/>
              <a:t>Include dairy, leafy greens, almonds, or tofu to support strong bones. </a:t>
            </a:r>
          </a:p>
        </p:txBody>
      </p:sp>
      <p:sp>
        <p:nvSpPr>
          <p:cNvPr id="16" name="TextBox 15">
            <a:extLst>
              <a:ext uri="{FF2B5EF4-FFF2-40B4-BE49-F238E27FC236}">
                <a16:creationId xmlns:a16="http://schemas.microsoft.com/office/drawing/2014/main" id="{BD2BC5D5-3D3E-9D2E-B524-B23EB75BA928}"/>
              </a:ext>
            </a:extLst>
          </p:cNvPr>
          <p:cNvSpPr txBox="1"/>
          <p:nvPr/>
        </p:nvSpPr>
        <p:spPr>
          <a:xfrm>
            <a:off x="2127504" y="1453534"/>
            <a:ext cx="5102352" cy="584775"/>
          </a:xfrm>
          <a:prstGeom prst="rect">
            <a:avLst/>
          </a:prstGeom>
          <a:noFill/>
        </p:spPr>
        <p:txBody>
          <a:bodyPr wrap="square">
            <a:spAutoFit/>
          </a:bodyPr>
          <a:lstStyle/>
          <a:p>
            <a:r>
              <a:rPr lang="en-US" sz="3200" dirty="0"/>
              <a:t>🌈 </a:t>
            </a:r>
          </a:p>
        </p:txBody>
      </p:sp>
      <p:sp>
        <p:nvSpPr>
          <p:cNvPr id="18" name="TextBox 17">
            <a:extLst>
              <a:ext uri="{FF2B5EF4-FFF2-40B4-BE49-F238E27FC236}">
                <a16:creationId xmlns:a16="http://schemas.microsoft.com/office/drawing/2014/main" id="{AC38533B-3056-7756-64AA-6C20934693C6}"/>
              </a:ext>
            </a:extLst>
          </p:cNvPr>
          <p:cNvSpPr txBox="1"/>
          <p:nvPr/>
        </p:nvSpPr>
        <p:spPr>
          <a:xfrm>
            <a:off x="6415849" y="1931181"/>
            <a:ext cx="626745" cy="646331"/>
          </a:xfrm>
          <a:prstGeom prst="rect">
            <a:avLst/>
          </a:prstGeom>
          <a:noFill/>
        </p:spPr>
        <p:txBody>
          <a:bodyPr wrap="square">
            <a:spAutoFit/>
          </a:bodyPr>
          <a:lstStyle/>
          <a:p>
            <a:r>
              <a:rPr lang="en-US" sz="3600" dirty="0"/>
              <a:t>🌾</a:t>
            </a:r>
          </a:p>
        </p:txBody>
      </p:sp>
      <p:sp>
        <p:nvSpPr>
          <p:cNvPr id="20" name="TextBox 19">
            <a:extLst>
              <a:ext uri="{FF2B5EF4-FFF2-40B4-BE49-F238E27FC236}">
                <a16:creationId xmlns:a16="http://schemas.microsoft.com/office/drawing/2014/main" id="{DA939FD7-DCEC-0F07-1153-B4E6BB18D3C8}"/>
              </a:ext>
            </a:extLst>
          </p:cNvPr>
          <p:cNvSpPr txBox="1"/>
          <p:nvPr/>
        </p:nvSpPr>
        <p:spPr>
          <a:xfrm>
            <a:off x="6323887" y="4031302"/>
            <a:ext cx="581115" cy="646331"/>
          </a:xfrm>
          <a:prstGeom prst="rect">
            <a:avLst/>
          </a:prstGeom>
          <a:noFill/>
        </p:spPr>
        <p:txBody>
          <a:bodyPr wrap="square">
            <a:spAutoFit/>
          </a:bodyPr>
          <a:lstStyle/>
          <a:p>
            <a:r>
              <a:rPr lang="en-US" sz="3600" dirty="0"/>
              <a:t>🥩</a:t>
            </a:r>
          </a:p>
        </p:txBody>
      </p:sp>
    </p:spTree>
    <p:extLst>
      <p:ext uri="{BB962C8B-B14F-4D97-AF65-F5344CB8AC3E}">
        <p14:creationId xmlns:p14="http://schemas.microsoft.com/office/powerpoint/2010/main" val="29133787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36405-572E-C9D4-BEE6-1CBF6E1724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89DDB4-E00E-967A-44F8-CCBECC6D202C}"/>
              </a:ext>
            </a:extLst>
          </p:cNvPr>
          <p:cNvSpPr>
            <a:spLocks noGrp="1"/>
          </p:cNvSpPr>
          <p:nvPr>
            <p:ph type="ctrTitle"/>
          </p:nvPr>
        </p:nvSpPr>
        <p:spPr/>
        <p:txBody>
          <a:bodyPr/>
          <a:lstStyle/>
          <a:p>
            <a:pPr fontAlgn="base"/>
            <a:r>
              <a:rPr lang="en-US" dirty="0"/>
              <a:t>Simple Ways to Focus on Variety</a:t>
            </a:r>
            <a:endParaRPr lang="en-US" b="1" dirty="0"/>
          </a:p>
        </p:txBody>
      </p:sp>
      <p:sp>
        <p:nvSpPr>
          <p:cNvPr id="6" name="Rectangle 3">
            <a:extLst>
              <a:ext uri="{FF2B5EF4-FFF2-40B4-BE49-F238E27FC236}">
                <a16:creationId xmlns:a16="http://schemas.microsoft.com/office/drawing/2014/main" id="{A31CB3EB-998E-3B2F-1D95-01DE8962E6CA}"/>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4">
            <a:extLst>
              <a:ext uri="{FF2B5EF4-FFF2-40B4-BE49-F238E27FC236}">
                <a16:creationId xmlns:a16="http://schemas.microsoft.com/office/drawing/2014/main" id="{0B7D3856-A6A9-66BF-A269-19FA28E22B39}"/>
              </a:ext>
            </a:extLst>
          </p:cNvPr>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Subtitle 2">
            <a:extLst>
              <a:ext uri="{FF2B5EF4-FFF2-40B4-BE49-F238E27FC236}">
                <a16:creationId xmlns:a16="http://schemas.microsoft.com/office/drawing/2014/main" id="{90AF9535-DD94-A722-D77F-3B9165B26A4D}"/>
              </a:ext>
            </a:extLst>
          </p:cNvPr>
          <p:cNvSpPr>
            <a:spLocks noGrp="1"/>
          </p:cNvSpPr>
          <p:nvPr>
            <p:ph type="subTitle" idx="1"/>
          </p:nvPr>
        </p:nvSpPr>
        <p:spPr>
          <a:xfrm>
            <a:off x="332994" y="1453388"/>
            <a:ext cx="4143756" cy="3236975"/>
          </a:xfrm>
        </p:spPr>
        <p:txBody>
          <a:bodyPr>
            <a:normAutofit/>
          </a:bodyPr>
          <a:lstStyle/>
          <a:p>
            <a:r>
              <a:rPr lang="en-US" sz="2000" b="1" dirty="0"/>
              <a:t>Boost Fiber Daily</a:t>
            </a:r>
            <a:br>
              <a:rPr lang="en-US" sz="2000" dirty="0"/>
            </a:br>
            <a:r>
              <a:rPr lang="en-US" sz="2000" dirty="0"/>
              <a:t>Whole fruits, vegetables, beans, </a:t>
            </a:r>
            <a:br>
              <a:rPr lang="en-US" sz="2000" dirty="0"/>
            </a:br>
            <a:r>
              <a:rPr lang="en-US" sz="2000" dirty="0"/>
              <a:t>and grains help digestion </a:t>
            </a:r>
            <a:br>
              <a:rPr lang="en-US" sz="2000" dirty="0"/>
            </a:br>
            <a:r>
              <a:rPr lang="en-US" sz="2000" dirty="0"/>
              <a:t>and gut health.</a:t>
            </a:r>
          </a:p>
        </p:txBody>
      </p:sp>
      <p:sp>
        <p:nvSpPr>
          <p:cNvPr id="11" name="Subtitle 2">
            <a:extLst>
              <a:ext uri="{FF2B5EF4-FFF2-40B4-BE49-F238E27FC236}">
                <a16:creationId xmlns:a16="http://schemas.microsoft.com/office/drawing/2014/main" id="{BD990930-53CF-6F37-0E3C-83B165A96171}"/>
              </a:ext>
            </a:extLst>
          </p:cNvPr>
          <p:cNvSpPr txBox="1">
            <a:spLocks/>
          </p:cNvSpPr>
          <p:nvPr/>
        </p:nvSpPr>
        <p:spPr>
          <a:xfrm>
            <a:off x="4396967" y="2917269"/>
            <a:ext cx="4626102" cy="2844292"/>
          </a:xfrm>
          <a:prstGeom prst="rect">
            <a:avLst/>
          </a:prstGeom>
        </p:spPr>
        <p:txBody>
          <a:bodyPr vert="horz" lIns="0" tIns="0" rIns="0" bIns="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Bree Serif" panose="02000503040000020004"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b="1" dirty="0"/>
              <a:t>Try Something New</a:t>
            </a:r>
            <a:br>
              <a:rPr lang="en-US" sz="2000" dirty="0"/>
            </a:br>
            <a:r>
              <a:rPr lang="en-US" sz="2000" dirty="0"/>
              <a:t>Experiment with a new food, recipe, or healthy snack to keep meals enjoyable.</a:t>
            </a:r>
          </a:p>
        </p:txBody>
      </p:sp>
      <p:sp>
        <p:nvSpPr>
          <p:cNvPr id="12" name="Subtitle 2">
            <a:extLst>
              <a:ext uri="{FF2B5EF4-FFF2-40B4-BE49-F238E27FC236}">
                <a16:creationId xmlns:a16="http://schemas.microsoft.com/office/drawing/2014/main" id="{DDF8505E-E70F-04EC-64BB-FAAA7DA806FB}"/>
              </a:ext>
            </a:extLst>
          </p:cNvPr>
          <p:cNvSpPr txBox="1">
            <a:spLocks/>
          </p:cNvSpPr>
          <p:nvPr/>
        </p:nvSpPr>
        <p:spPr>
          <a:xfrm>
            <a:off x="4288699" y="1112424"/>
            <a:ext cx="4626102" cy="2749295"/>
          </a:xfrm>
          <a:prstGeom prst="rect">
            <a:avLst/>
          </a:prstGeom>
        </p:spPr>
        <p:txBody>
          <a:bodyPr vert="horz" lIns="0" tIns="0" rIns="0" bIns="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Bree Serif" panose="02000503040000020004"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b="1" dirty="0"/>
              <a:t>Stay Hydrated</a:t>
            </a:r>
            <a:br>
              <a:rPr lang="en-US" sz="2000" dirty="0"/>
            </a:br>
            <a:r>
              <a:rPr lang="en-US" sz="2000" dirty="0"/>
              <a:t>Drink water throughout the day to support digestion, circulation, and mental clarity.</a:t>
            </a:r>
          </a:p>
        </p:txBody>
      </p:sp>
      <p:sp>
        <p:nvSpPr>
          <p:cNvPr id="14" name="Subtitle 2">
            <a:extLst>
              <a:ext uri="{FF2B5EF4-FFF2-40B4-BE49-F238E27FC236}">
                <a16:creationId xmlns:a16="http://schemas.microsoft.com/office/drawing/2014/main" id="{CF4A8288-F9BD-FBB3-0F71-C2319B8B212B}"/>
              </a:ext>
            </a:extLst>
          </p:cNvPr>
          <p:cNvSpPr txBox="1">
            <a:spLocks/>
          </p:cNvSpPr>
          <p:nvPr/>
        </p:nvSpPr>
        <p:spPr>
          <a:xfrm>
            <a:off x="408659" y="4029692"/>
            <a:ext cx="4334256" cy="2643885"/>
          </a:xfrm>
          <a:prstGeom prst="rect">
            <a:avLst/>
          </a:prstGeom>
        </p:spPr>
        <p:txBody>
          <a:bodyPr vert="horz" lIns="0" tIns="0" rIns="0" bIns="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Bree Serif" panose="02000503040000020004"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b="1" dirty="0"/>
              <a:t>Include Potassium-Rich Foods</a:t>
            </a:r>
            <a:br>
              <a:rPr lang="en-US" sz="2000" dirty="0"/>
            </a:br>
            <a:r>
              <a:rPr lang="en-US" sz="2000" dirty="0"/>
              <a:t>Fruits, vegetables, beans, and dairy support heart and muscle function.</a:t>
            </a:r>
          </a:p>
        </p:txBody>
      </p:sp>
      <p:sp>
        <p:nvSpPr>
          <p:cNvPr id="4" name="TextBox 3">
            <a:extLst>
              <a:ext uri="{FF2B5EF4-FFF2-40B4-BE49-F238E27FC236}">
                <a16:creationId xmlns:a16="http://schemas.microsoft.com/office/drawing/2014/main" id="{7F397C16-9123-CA27-7A47-4202A07485CB}"/>
              </a:ext>
            </a:extLst>
          </p:cNvPr>
          <p:cNvSpPr txBox="1"/>
          <p:nvPr/>
        </p:nvSpPr>
        <p:spPr>
          <a:xfrm>
            <a:off x="6214273" y="1169337"/>
            <a:ext cx="784732" cy="923330"/>
          </a:xfrm>
          <a:prstGeom prst="rect">
            <a:avLst/>
          </a:prstGeom>
          <a:noFill/>
        </p:spPr>
        <p:txBody>
          <a:bodyPr wrap="square">
            <a:spAutoFit/>
          </a:bodyPr>
          <a:lstStyle/>
          <a:p>
            <a:r>
              <a:rPr lang="en-US" sz="5400" dirty="0"/>
              <a:t>💧</a:t>
            </a:r>
          </a:p>
        </p:txBody>
      </p:sp>
      <p:sp>
        <p:nvSpPr>
          <p:cNvPr id="8" name="TextBox 7">
            <a:extLst>
              <a:ext uri="{FF2B5EF4-FFF2-40B4-BE49-F238E27FC236}">
                <a16:creationId xmlns:a16="http://schemas.microsoft.com/office/drawing/2014/main" id="{581BC308-2A7F-769C-DF9D-263D8A36D2FD}"/>
              </a:ext>
            </a:extLst>
          </p:cNvPr>
          <p:cNvSpPr txBox="1"/>
          <p:nvPr/>
        </p:nvSpPr>
        <p:spPr>
          <a:xfrm>
            <a:off x="2011769" y="1683380"/>
            <a:ext cx="705178" cy="923330"/>
          </a:xfrm>
          <a:prstGeom prst="rect">
            <a:avLst/>
          </a:prstGeom>
          <a:noFill/>
        </p:spPr>
        <p:txBody>
          <a:bodyPr wrap="square">
            <a:spAutoFit/>
          </a:bodyPr>
          <a:lstStyle/>
          <a:p>
            <a:r>
              <a:rPr lang="en-US" sz="5400" dirty="0"/>
              <a:t>🍎</a:t>
            </a:r>
          </a:p>
        </p:txBody>
      </p:sp>
      <p:sp>
        <p:nvSpPr>
          <p:cNvPr id="13" name="TextBox 12">
            <a:extLst>
              <a:ext uri="{FF2B5EF4-FFF2-40B4-BE49-F238E27FC236}">
                <a16:creationId xmlns:a16="http://schemas.microsoft.com/office/drawing/2014/main" id="{62A7B9B4-3519-9BCA-83D0-6C0FBC5EA103}"/>
              </a:ext>
            </a:extLst>
          </p:cNvPr>
          <p:cNvSpPr txBox="1"/>
          <p:nvPr/>
        </p:nvSpPr>
        <p:spPr>
          <a:xfrm>
            <a:off x="6303473" y="3195670"/>
            <a:ext cx="492270" cy="923330"/>
          </a:xfrm>
          <a:prstGeom prst="rect">
            <a:avLst/>
          </a:prstGeom>
          <a:noFill/>
        </p:spPr>
        <p:txBody>
          <a:bodyPr wrap="square">
            <a:spAutoFit/>
          </a:bodyPr>
          <a:lstStyle/>
          <a:p>
            <a:r>
              <a:rPr lang="en-US" sz="5400" dirty="0"/>
              <a:t>✨ </a:t>
            </a:r>
          </a:p>
        </p:txBody>
      </p:sp>
      <p:sp>
        <p:nvSpPr>
          <p:cNvPr id="16" name="TextBox 15">
            <a:extLst>
              <a:ext uri="{FF2B5EF4-FFF2-40B4-BE49-F238E27FC236}">
                <a16:creationId xmlns:a16="http://schemas.microsoft.com/office/drawing/2014/main" id="{44C16CD3-E466-C964-E636-6D8F44E0D497}"/>
              </a:ext>
            </a:extLst>
          </p:cNvPr>
          <p:cNvSpPr txBox="1"/>
          <p:nvPr/>
        </p:nvSpPr>
        <p:spPr>
          <a:xfrm>
            <a:off x="1759458" y="4128259"/>
            <a:ext cx="1000834" cy="1107996"/>
          </a:xfrm>
          <a:prstGeom prst="rect">
            <a:avLst/>
          </a:prstGeom>
          <a:noFill/>
        </p:spPr>
        <p:txBody>
          <a:bodyPr wrap="square">
            <a:spAutoFit/>
          </a:bodyPr>
          <a:lstStyle/>
          <a:p>
            <a:r>
              <a:rPr lang="en-US" sz="6600" dirty="0"/>
              <a:t>🍌</a:t>
            </a:r>
          </a:p>
        </p:txBody>
      </p:sp>
    </p:spTree>
    <p:extLst>
      <p:ext uri="{BB962C8B-B14F-4D97-AF65-F5344CB8AC3E}">
        <p14:creationId xmlns:p14="http://schemas.microsoft.com/office/powerpoint/2010/main" val="1690439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AC893-FFC7-4E05-A40D-68C25B3EB8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D1BE2F-F79E-0438-E203-0B2FAC7FA16C}"/>
              </a:ext>
            </a:extLst>
          </p:cNvPr>
          <p:cNvSpPr>
            <a:spLocks noGrp="1"/>
          </p:cNvSpPr>
          <p:nvPr>
            <p:ph type="ctrTitle"/>
          </p:nvPr>
        </p:nvSpPr>
        <p:spPr/>
        <p:txBody>
          <a:bodyPr/>
          <a:lstStyle/>
          <a:p>
            <a:r>
              <a:rPr lang="en-US" dirty="0"/>
              <a:t>Discussion</a:t>
            </a:r>
          </a:p>
        </p:txBody>
      </p:sp>
      <p:sp>
        <p:nvSpPr>
          <p:cNvPr id="3" name="Subtitle 2">
            <a:extLst>
              <a:ext uri="{FF2B5EF4-FFF2-40B4-BE49-F238E27FC236}">
                <a16:creationId xmlns:a16="http://schemas.microsoft.com/office/drawing/2014/main" id="{88AF63A2-0E8F-689B-417F-34BFF2594663}"/>
              </a:ext>
            </a:extLst>
          </p:cNvPr>
          <p:cNvSpPr>
            <a:spLocks noGrp="1"/>
          </p:cNvSpPr>
          <p:nvPr>
            <p:ph type="subTitle" idx="1"/>
          </p:nvPr>
        </p:nvSpPr>
        <p:spPr>
          <a:xfrm>
            <a:off x="882396" y="1143000"/>
            <a:ext cx="7379208" cy="4965700"/>
          </a:xfrm>
        </p:spPr>
        <p:txBody>
          <a:bodyPr/>
          <a:lstStyle/>
          <a:p>
            <a:r>
              <a:rPr lang="en-US" sz="3200" b="1" dirty="0"/>
              <a:t>What nutrition tip stood out to </a:t>
            </a:r>
            <a:br>
              <a:rPr lang="en-US" sz="3200" b="1" dirty="0"/>
            </a:br>
            <a:r>
              <a:rPr lang="en-US" sz="3200" b="1" dirty="0"/>
              <a:t>you the most today?</a:t>
            </a:r>
          </a:p>
          <a:p>
            <a:endParaRPr lang="en-US" sz="3200" dirty="0"/>
          </a:p>
          <a:p>
            <a:r>
              <a:rPr lang="en-US" sz="3200" b="1" dirty="0"/>
              <a:t>What is one small change you </a:t>
            </a:r>
            <a:br>
              <a:rPr lang="en-US" sz="3200" b="1" dirty="0"/>
            </a:br>
            <a:r>
              <a:rPr lang="en-US" sz="3200" b="1" dirty="0"/>
              <a:t>could make to add more </a:t>
            </a:r>
            <a:br>
              <a:rPr lang="en-US" sz="3200" b="1" dirty="0"/>
            </a:br>
            <a:r>
              <a:rPr lang="en-US" sz="3200" b="1" dirty="0"/>
              <a:t>variety to your meals?</a:t>
            </a:r>
            <a:endParaRPr lang="en-US" sz="3200" dirty="0"/>
          </a:p>
          <a:p>
            <a:endParaRPr lang="en-US" dirty="0"/>
          </a:p>
        </p:txBody>
      </p:sp>
    </p:spTree>
    <p:extLst>
      <p:ext uri="{BB962C8B-B14F-4D97-AF65-F5344CB8AC3E}">
        <p14:creationId xmlns:p14="http://schemas.microsoft.com/office/powerpoint/2010/main" val="497498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141AED5-E04F-E49A-10A3-D93CF6506FD4}"/>
              </a:ext>
            </a:extLst>
          </p:cNvPr>
          <p:cNvPicPr>
            <a:picLocks noChangeAspect="1"/>
          </p:cNvPicPr>
          <p:nvPr/>
        </p:nvPicPr>
        <p:blipFill>
          <a:blip r:embed="rId2"/>
          <a:stretch>
            <a:fillRect/>
          </a:stretch>
        </p:blipFill>
        <p:spPr>
          <a:xfrm>
            <a:off x="0" y="381000"/>
            <a:ext cx="9144000" cy="6096000"/>
          </a:xfrm>
          <a:prstGeom prst="rect">
            <a:avLst/>
          </a:prstGeom>
        </p:spPr>
      </p:pic>
    </p:spTree>
    <p:extLst>
      <p:ext uri="{BB962C8B-B14F-4D97-AF65-F5344CB8AC3E}">
        <p14:creationId xmlns:p14="http://schemas.microsoft.com/office/powerpoint/2010/main" val="278989159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1535</TotalTime>
  <Words>569</Words>
  <Application>Microsoft Macintosh PowerPoint</Application>
  <PresentationFormat>Letter Paper (8.5x11 in)</PresentationFormat>
  <Paragraphs>68</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Aptos</vt:lpstr>
      <vt:lpstr>Arial</vt:lpstr>
      <vt:lpstr>Bree Serif</vt:lpstr>
      <vt:lpstr>Office Theme</vt:lpstr>
      <vt:lpstr>National Nutrition Month:  Nourish to Flourish Why Nutrition Matters as We Age </vt:lpstr>
      <vt:lpstr>Overview</vt:lpstr>
      <vt:lpstr>Know &amp; Share </vt:lpstr>
      <vt:lpstr>Discussion</vt:lpstr>
      <vt:lpstr>Shopping &amp; Planning Tips for Seniors &amp; Caregivers</vt:lpstr>
      <vt:lpstr>Building Your Perfect Plate</vt:lpstr>
      <vt:lpstr>Common Challenges</vt:lpstr>
      <vt:lpstr>Simple Ways to Focus on Variety</vt:lpstr>
      <vt:lpstr>Simple Ways to Focus on Variety</vt:lpstr>
      <vt:lpstr>Discussion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Nancy Josephson</dc:creator>
  <cp:lastModifiedBy>Nancy Josephson</cp:lastModifiedBy>
  <cp:revision>9</cp:revision>
  <cp:lastPrinted>2025-12-03T14:47:16Z</cp:lastPrinted>
  <dcterms:created xsi:type="dcterms:W3CDTF">2025-12-03T14:45:20Z</dcterms:created>
  <dcterms:modified xsi:type="dcterms:W3CDTF">2026-02-04T19:34:35Z</dcterms:modified>
</cp:coreProperties>
</file>