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3" r:id="rId2"/>
    <p:sldId id="265" r:id="rId3"/>
    <p:sldId id="264" r:id="rId4"/>
    <p:sldId id="267" r:id="rId5"/>
    <p:sldId id="266" r:id="rId6"/>
    <p:sldId id="268" r:id="rId7"/>
    <p:sldId id="269" r:id="rId8"/>
    <p:sldId id="270" r:id="rId9"/>
    <p:sldId id="271" r:id="rId10"/>
    <p:sldId id="272" r:id="rId11"/>
    <p:sldId id="273" r:id="rId12"/>
    <p:sldId id="274" r:id="rId13"/>
    <p:sldId id="275" r:id="rId14"/>
    <p:sldId id="276" r:id="rId15"/>
  </p:sldIdLst>
  <p:sldSz cx="9144000" cy="6858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25DAB"/>
    <a:srgbClr val="4D8DC4"/>
    <a:srgbClr val="E6EFF7"/>
    <a:srgbClr val="5FB94D"/>
    <a:srgbClr val="CD9AC5"/>
    <a:srgbClr val="008454"/>
    <a:srgbClr val="F97678"/>
    <a:srgbClr val="6DC9D3"/>
    <a:srgbClr val="FFAA34"/>
    <a:srgbClr val="FA782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27B2AF6-94E6-481D-BF96-D48B75FE055E}" v="1" dt="2026-03-25T17:08:50.5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650"/>
    <p:restoredTop sz="94694"/>
  </p:normalViewPr>
  <p:slideViewPr>
    <p:cSldViewPr snapToGrid="0" showGuides="1">
      <p:cViewPr varScale="1">
        <p:scale>
          <a:sx n="70" d="100"/>
          <a:sy n="70" d="100"/>
        </p:scale>
        <p:origin x="1524"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CAC482-1E06-44DE-A70F-C516A0385BEC}"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8944FB0E-F94B-4662-A8A3-8F8337F5A097}">
      <dgm:prSet custT="1"/>
      <dgm:spPr>
        <a:solidFill>
          <a:srgbClr val="4D8DC4"/>
        </a:solidFill>
      </dgm:spPr>
      <dgm:t>
        <a:bodyPr/>
        <a:lstStyle/>
        <a:p>
          <a:r>
            <a:rPr lang="en-US" sz="1000" b="1" dirty="0">
              <a:latin typeface="Tahoma" panose="020B0604030504040204" pitchFamily="34" charset="0"/>
              <a:ea typeface="Tahoma" panose="020B0604030504040204" pitchFamily="34" charset="0"/>
              <a:cs typeface="Tahoma" panose="020B0604030504040204" pitchFamily="34" charset="0"/>
            </a:rPr>
            <a:t>👁 </a:t>
          </a:r>
          <a:r>
            <a:rPr lang="en-US" sz="1100" b="1" dirty="0">
              <a:latin typeface="Tahoma" panose="020B0604030504040204" pitchFamily="34" charset="0"/>
              <a:ea typeface="Tahoma" panose="020B0604030504040204" pitchFamily="34" charset="0"/>
              <a:cs typeface="Tahoma" panose="020B0604030504040204" pitchFamily="34" charset="0"/>
            </a:rPr>
            <a:t>Vision &amp; Lighting</a:t>
          </a:r>
          <a:endParaRPr lang="en-US" sz="1100" dirty="0">
            <a:latin typeface="Tahoma" panose="020B0604030504040204" pitchFamily="34" charset="0"/>
            <a:ea typeface="Tahoma" panose="020B0604030504040204" pitchFamily="34" charset="0"/>
            <a:cs typeface="Tahoma" panose="020B0604030504040204" pitchFamily="34" charset="0"/>
          </a:endParaRPr>
        </a:p>
      </dgm:t>
    </dgm:pt>
    <dgm:pt modelId="{4B24655E-B166-435B-913E-AE26C5FB5C2F}" type="parTrans" cxnId="{8194BDFD-C762-44D4-B5D7-E3E92B944589}">
      <dgm:prSet/>
      <dgm:spPr/>
      <dgm:t>
        <a:bodyPr/>
        <a:lstStyle/>
        <a:p>
          <a:endParaRPr lang="en-US"/>
        </a:p>
      </dgm:t>
    </dgm:pt>
    <dgm:pt modelId="{3D3F0529-4776-4D63-A445-D8994A0849E0}" type="sibTrans" cxnId="{8194BDFD-C762-44D4-B5D7-E3E92B944589}">
      <dgm:prSet/>
      <dgm:spPr/>
      <dgm:t>
        <a:bodyPr/>
        <a:lstStyle/>
        <a:p>
          <a:endParaRPr lang="en-US"/>
        </a:p>
      </dgm:t>
    </dgm:pt>
    <dgm:pt modelId="{FB2D6779-FE8F-4B3D-A59D-6096E52FFA40}">
      <dgm:prSet/>
      <dgm:spPr>
        <a:solidFill>
          <a:srgbClr val="025DAB"/>
        </a:solidFill>
      </dgm:spPr>
      <dgm:t>
        <a:bodyPr/>
        <a:lstStyle/>
        <a:p>
          <a:r>
            <a:rPr lang="en-US" dirty="0">
              <a:latin typeface="Tahoma" panose="020B0604030504040204" pitchFamily="34" charset="0"/>
              <a:ea typeface="Tahoma" panose="020B0604030504040204" pitchFamily="34" charset="0"/>
              <a:cs typeface="Tahoma" panose="020B0604030504040204" pitchFamily="34" charset="0"/>
            </a:rPr>
            <a:t>Use </a:t>
          </a:r>
          <a:r>
            <a:rPr lang="en-US" b="1" dirty="0">
              <a:latin typeface="Tahoma" panose="020B0604030504040204" pitchFamily="34" charset="0"/>
              <a:ea typeface="Tahoma" panose="020B0604030504040204" pitchFamily="34" charset="0"/>
              <a:cs typeface="Tahoma" panose="020B0604030504040204" pitchFamily="34" charset="0"/>
            </a:rPr>
            <a:t>bright, even lighting</a:t>
          </a:r>
          <a:r>
            <a:rPr lang="en-US" dirty="0">
              <a:latin typeface="Tahoma" panose="020B0604030504040204" pitchFamily="34" charset="0"/>
              <a:ea typeface="Tahoma" panose="020B0604030504040204" pitchFamily="34" charset="0"/>
              <a:cs typeface="Tahoma" panose="020B0604030504040204" pitchFamily="34" charset="0"/>
            </a:rPr>
            <a:t> in hallways, stairs, and work areas.</a:t>
          </a:r>
        </a:p>
      </dgm:t>
    </dgm:pt>
    <dgm:pt modelId="{3AB486D3-562C-4A2A-AA07-30FD728769A2}" type="parTrans" cxnId="{7C4CCCAC-DED5-4F29-8E4F-22166001649C}">
      <dgm:prSet/>
      <dgm:spPr/>
      <dgm:t>
        <a:bodyPr/>
        <a:lstStyle/>
        <a:p>
          <a:endParaRPr lang="en-US"/>
        </a:p>
      </dgm:t>
    </dgm:pt>
    <dgm:pt modelId="{5245CC41-F7A5-419B-A751-97EDB26A6FA6}" type="sibTrans" cxnId="{7C4CCCAC-DED5-4F29-8E4F-22166001649C}">
      <dgm:prSet/>
      <dgm:spPr/>
      <dgm:t>
        <a:bodyPr/>
        <a:lstStyle/>
        <a:p>
          <a:endParaRPr lang="en-US"/>
        </a:p>
      </dgm:t>
    </dgm:pt>
    <dgm:pt modelId="{0A4D7EB8-7836-417B-B20D-62A026288F48}">
      <dgm:prSet custT="1"/>
      <dgm:spPr>
        <a:solidFill>
          <a:srgbClr val="025DAB"/>
        </a:solidFill>
      </dgm:spPr>
      <dgm:t>
        <a:bodyPr/>
        <a:lstStyle/>
        <a:p>
          <a:r>
            <a:rPr lang="en-US" sz="1100" dirty="0">
              <a:latin typeface="Tahoma" panose="020B0604030504040204" pitchFamily="34" charset="0"/>
              <a:ea typeface="Tahoma" panose="020B0604030504040204" pitchFamily="34" charset="0"/>
              <a:cs typeface="Tahoma" panose="020B0604030504040204" pitchFamily="34" charset="0"/>
            </a:rPr>
            <a:t>Add </a:t>
          </a:r>
          <a:r>
            <a:rPr lang="en-US" sz="1100" b="1" dirty="0">
              <a:latin typeface="Tahoma" panose="020B0604030504040204" pitchFamily="34" charset="0"/>
              <a:ea typeface="Tahoma" panose="020B0604030504040204" pitchFamily="34" charset="0"/>
              <a:cs typeface="Tahoma" panose="020B0604030504040204" pitchFamily="34" charset="0"/>
            </a:rPr>
            <a:t>task lighting</a:t>
          </a:r>
          <a:r>
            <a:rPr lang="en-US" sz="1100" dirty="0">
              <a:latin typeface="Tahoma" panose="020B0604030504040204" pitchFamily="34" charset="0"/>
              <a:ea typeface="Tahoma" panose="020B0604030504040204" pitchFamily="34" charset="0"/>
              <a:cs typeface="Tahoma" panose="020B0604030504040204" pitchFamily="34" charset="0"/>
            </a:rPr>
            <a:t> in kitchens, reading areas, and near workstations.</a:t>
          </a:r>
        </a:p>
      </dgm:t>
    </dgm:pt>
    <dgm:pt modelId="{345C3CBD-0CAE-4AA3-BBA5-8C779E6BEE5B}" type="parTrans" cxnId="{8F823E48-CACB-4E21-AE53-4BB7F3359EEB}">
      <dgm:prSet/>
      <dgm:spPr/>
      <dgm:t>
        <a:bodyPr/>
        <a:lstStyle/>
        <a:p>
          <a:endParaRPr lang="en-US"/>
        </a:p>
      </dgm:t>
    </dgm:pt>
    <dgm:pt modelId="{9E8A9D08-6845-43DE-9CEE-1B83D2527C7E}" type="sibTrans" cxnId="{8F823E48-CACB-4E21-AE53-4BB7F3359EEB}">
      <dgm:prSet/>
      <dgm:spPr/>
      <dgm:t>
        <a:bodyPr/>
        <a:lstStyle/>
        <a:p>
          <a:endParaRPr lang="en-US"/>
        </a:p>
      </dgm:t>
    </dgm:pt>
    <dgm:pt modelId="{915C4FE4-6418-456C-A377-3FDD3A2B4ADC}">
      <dgm:prSet custT="1"/>
      <dgm:spPr>
        <a:solidFill>
          <a:srgbClr val="025DAB"/>
        </a:solidFill>
      </dgm:spPr>
      <dgm:t>
        <a:bodyPr/>
        <a:lstStyle/>
        <a:p>
          <a:r>
            <a:rPr lang="en-US" sz="1100" dirty="0">
              <a:latin typeface="Tahoma" panose="020B0604030504040204" pitchFamily="34" charset="0"/>
              <a:ea typeface="Tahoma" panose="020B0604030504040204" pitchFamily="34" charset="0"/>
              <a:cs typeface="Tahoma" panose="020B0604030504040204" pitchFamily="34" charset="0"/>
            </a:rPr>
            <a:t>Increase </a:t>
          </a:r>
          <a:r>
            <a:rPr lang="en-US" sz="1100" b="1" dirty="0">
              <a:latin typeface="Tahoma" panose="020B0604030504040204" pitchFamily="34" charset="0"/>
              <a:ea typeface="Tahoma" panose="020B0604030504040204" pitchFamily="34" charset="0"/>
              <a:cs typeface="Tahoma" panose="020B0604030504040204" pitchFamily="34" charset="0"/>
            </a:rPr>
            <a:t>contrast</a:t>
          </a:r>
          <a:r>
            <a:rPr lang="en-US" sz="1100" dirty="0">
              <a:latin typeface="Tahoma" panose="020B0604030504040204" pitchFamily="34" charset="0"/>
              <a:ea typeface="Tahoma" panose="020B0604030504040204" pitchFamily="34" charset="0"/>
              <a:cs typeface="Tahoma" panose="020B0604030504040204" pitchFamily="34" charset="0"/>
            </a:rPr>
            <a:t> — e.g., dark rugs on light floors, colored tape on stair edges</a:t>
          </a:r>
          <a:r>
            <a:rPr lang="en-US" sz="1000" dirty="0">
              <a:latin typeface="Tahoma" panose="020B0604030504040204" pitchFamily="34" charset="0"/>
              <a:ea typeface="Tahoma" panose="020B0604030504040204" pitchFamily="34" charset="0"/>
              <a:cs typeface="Tahoma" panose="020B0604030504040204" pitchFamily="34" charset="0"/>
            </a:rPr>
            <a:t>.</a:t>
          </a:r>
        </a:p>
      </dgm:t>
    </dgm:pt>
    <dgm:pt modelId="{ECD295B0-217C-48BC-B319-3C1E6EF71A3F}" type="parTrans" cxnId="{86CDC35B-28E3-45A3-B940-84EAD40BA2DD}">
      <dgm:prSet/>
      <dgm:spPr/>
      <dgm:t>
        <a:bodyPr/>
        <a:lstStyle/>
        <a:p>
          <a:endParaRPr lang="en-US"/>
        </a:p>
      </dgm:t>
    </dgm:pt>
    <dgm:pt modelId="{B7B4E56C-B4B2-4BD1-A755-CDAF40E378C7}" type="sibTrans" cxnId="{86CDC35B-28E3-45A3-B940-84EAD40BA2DD}">
      <dgm:prSet/>
      <dgm:spPr/>
      <dgm:t>
        <a:bodyPr/>
        <a:lstStyle/>
        <a:p>
          <a:endParaRPr lang="en-US"/>
        </a:p>
      </dgm:t>
    </dgm:pt>
    <dgm:pt modelId="{030D414D-AD73-4F54-A3DE-F43B48AAC731}">
      <dgm:prSet custT="1"/>
      <dgm:spPr>
        <a:solidFill>
          <a:srgbClr val="025DAB"/>
        </a:solidFill>
      </dgm:spPr>
      <dgm:t>
        <a:bodyPr/>
        <a:lstStyle/>
        <a:p>
          <a:r>
            <a:rPr lang="en-US" sz="1100" dirty="0">
              <a:latin typeface="Tahoma" panose="020B0604030504040204" pitchFamily="34" charset="0"/>
              <a:ea typeface="Tahoma" panose="020B0604030504040204" pitchFamily="34" charset="0"/>
              <a:cs typeface="Tahoma" panose="020B0604030504040204" pitchFamily="34" charset="0"/>
            </a:rPr>
            <a:t>Minimize glare by using </a:t>
          </a:r>
          <a:r>
            <a:rPr lang="en-US" sz="1100" b="1" dirty="0">
              <a:latin typeface="Tahoma" panose="020B0604030504040204" pitchFamily="34" charset="0"/>
              <a:ea typeface="Tahoma" panose="020B0604030504040204" pitchFamily="34" charset="0"/>
              <a:cs typeface="Tahoma" panose="020B0604030504040204" pitchFamily="34" charset="0"/>
            </a:rPr>
            <a:t>sheer curtains</a:t>
          </a:r>
          <a:r>
            <a:rPr lang="en-US" sz="1100" dirty="0">
              <a:latin typeface="Tahoma" panose="020B0604030504040204" pitchFamily="34" charset="0"/>
              <a:ea typeface="Tahoma" panose="020B0604030504040204" pitchFamily="34" charset="0"/>
              <a:cs typeface="Tahoma" panose="020B0604030504040204" pitchFamily="34" charset="0"/>
            </a:rPr>
            <a:t> or adjustable blinds</a:t>
          </a:r>
          <a:r>
            <a:rPr lang="en-US" sz="1000" dirty="0">
              <a:latin typeface="Tahoma" panose="020B0604030504040204" pitchFamily="34" charset="0"/>
              <a:ea typeface="Tahoma" panose="020B0604030504040204" pitchFamily="34" charset="0"/>
              <a:cs typeface="Tahoma" panose="020B0604030504040204" pitchFamily="34" charset="0"/>
            </a:rPr>
            <a:t>.</a:t>
          </a:r>
        </a:p>
      </dgm:t>
    </dgm:pt>
    <dgm:pt modelId="{ADA662A3-8C60-4B3E-B2FE-12C20A4D4783}" type="parTrans" cxnId="{4AC5E8DD-0ECD-4D50-9DC3-B056EF783FFE}">
      <dgm:prSet/>
      <dgm:spPr/>
      <dgm:t>
        <a:bodyPr/>
        <a:lstStyle/>
        <a:p>
          <a:endParaRPr lang="en-US"/>
        </a:p>
      </dgm:t>
    </dgm:pt>
    <dgm:pt modelId="{1D79D9AD-EDF7-4E2B-B792-9C507C5F2993}" type="sibTrans" cxnId="{4AC5E8DD-0ECD-4D50-9DC3-B056EF783FFE}">
      <dgm:prSet/>
      <dgm:spPr/>
      <dgm:t>
        <a:bodyPr/>
        <a:lstStyle/>
        <a:p>
          <a:endParaRPr lang="en-US"/>
        </a:p>
      </dgm:t>
    </dgm:pt>
    <dgm:pt modelId="{E212F00E-87DD-4957-8284-4A0345D003AD}">
      <dgm:prSet custT="1"/>
      <dgm:spPr>
        <a:solidFill>
          <a:srgbClr val="4D8DC4"/>
        </a:solidFill>
      </dgm:spPr>
      <dgm:t>
        <a:bodyPr/>
        <a:lstStyle/>
        <a:p>
          <a:r>
            <a:rPr lang="en-US" sz="1100" b="1" dirty="0">
              <a:latin typeface="Tahoma" panose="020B0604030504040204" pitchFamily="34" charset="0"/>
              <a:ea typeface="Tahoma" panose="020B0604030504040204" pitchFamily="34" charset="0"/>
              <a:cs typeface="Tahoma" panose="020B0604030504040204" pitchFamily="34" charset="0"/>
            </a:rPr>
            <a:t>👂 Hearing Loss</a:t>
          </a:r>
          <a:endParaRPr lang="en-US" sz="1100" dirty="0">
            <a:latin typeface="Tahoma" panose="020B0604030504040204" pitchFamily="34" charset="0"/>
            <a:ea typeface="Tahoma" panose="020B0604030504040204" pitchFamily="34" charset="0"/>
            <a:cs typeface="Tahoma" panose="020B0604030504040204" pitchFamily="34" charset="0"/>
          </a:endParaRPr>
        </a:p>
      </dgm:t>
    </dgm:pt>
    <dgm:pt modelId="{8035C7C4-4150-4080-9B6A-CD7BD8D3759E}" type="parTrans" cxnId="{B931524B-1F82-4309-B0D0-10EF090E4E09}">
      <dgm:prSet/>
      <dgm:spPr/>
      <dgm:t>
        <a:bodyPr/>
        <a:lstStyle/>
        <a:p>
          <a:endParaRPr lang="en-US"/>
        </a:p>
      </dgm:t>
    </dgm:pt>
    <dgm:pt modelId="{328D618C-8DF3-4D6C-8701-EE8A6F1F0CBD}" type="sibTrans" cxnId="{B931524B-1F82-4309-B0D0-10EF090E4E09}">
      <dgm:prSet/>
      <dgm:spPr/>
      <dgm:t>
        <a:bodyPr/>
        <a:lstStyle/>
        <a:p>
          <a:endParaRPr lang="en-US"/>
        </a:p>
      </dgm:t>
    </dgm:pt>
    <dgm:pt modelId="{6A1A92D7-F68B-4C97-8593-340A02E4CF20}">
      <dgm:prSet custT="1"/>
      <dgm:spPr>
        <a:solidFill>
          <a:srgbClr val="025DAB"/>
        </a:solidFill>
      </dgm:spPr>
      <dgm:t>
        <a:bodyPr/>
        <a:lstStyle/>
        <a:p>
          <a:r>
            <a:rPr lang="en-US" sz="1100" dirty="0">
              <a:latin typeface="Tahoma" panose="020B0604030504040204" pitchFamily="34" charset="0"/>
              <a:ea typeface="Tahoma" panose="020B0604030504040204" pitchFamily="34" charset="0"/>
              <a:cs typeface="Tahoma" panose="020B0604030504040204" pitchFamily="34" charset="0"/>
            </a:rPr>
            <a:t>Hearing loss can make it harder to detect alarms, doorbells, or conversation—impacting safety and independence.</a:t>
          </a:r>
        </a:p>
      </dgm:t>
    </dgm:pt>
    <dgm:pt modelId="{7A20347B-7F32-4DF1-888F-1AFD0F9E2BEE}" type="parTrans" cxnId="{A43775DE-7709-4186-922D-8DC1ACC14159}">
      <dgm:prSet/>
      <dgm:spPr/>
      <dgm:t>
        <a:bodyPr/>
        <a:lstStyle/>
        <a:p>
          <a:endParaRPr lang="en-US"/>
        </a:p>
      </dgm:t>
    </dgm:pt>
    <dgm:pt modelId="{8E81E3E7-DEDC-4B12-A5C4-FADACA4574DE}" type="sibTrans" cxnId="{A43775DE-7709-4186-922D-8DC1ACC14159}">
      <dgm:prSet/>
      <dgm:spPr/>
      <dgm:t>
        <a:bodyPr/>
        <a:lstStyle/>
        <a:p>
          <a:endParaRPr lang="en-US"/>
        </a:p>
      </dgm:t>
    </dgm:pt>
    <dgm:pt modelId="{16E0636A-BB57-470D-B9A9-CCF27C7796E6}">
      <dgm:prSet custT="1"/>
      <dgm:spPr>
        <a:solidFill>
          <a:srgbClr val="025DAB"/>
        </a:solidFill>
      </dgm:spPr>
      <dgm:t>
        <a:bodyPr/>
        <a:lstStyle/>
        <a:p>
          <a:r>
            <a:rPr lang="en-US" sz="1100" dirty="0">
              <a:latin typeface="Tahoma" panose="020B0604030504040204" pitchFamily="34" charset="0"/>
              <a:ea typeface="Tahoma" panose="020B0604030504040204" pitchFamily="34" charset="0"/>
              <a:cs typeface="Tahoma" panose="020B0604030504040204" pitchFamily="34" charset="0"/>
            </a:rPr>
            <a:t>Use </a:t>
          </a:r>
          <a:r>
            <a:rPr lang="en-US" sz="1100" b="1" dirty="0">
              <a:latin typeface="Tahoma" panose="020B0604030504040204" pitchFamily="34" charset="0"/>
              <a:ea typeface="Tahoma" panose="020B0604030504040204" pitchFamily="34" charset="0"/>
              <a:cs typeface="Tahoma" panose="020B0604030504040204" pitchFamily="34" charset="0"/>
            </a:rPr>
            <a:t>visual alerts</a:t>
          </a:r>
          <a:r>
            <a:rPr lang="en-US" sz="1100" dirty="0">
              <a:latin typeface="Tahoma" panose="020B0604030504040204" pitchFamily="34" charset="0"/>
              <a:ea typeface="Tahoma" panose="020B0604030504040204" pitchFamily="34" charset="0"/>
              <a:cs typeface="Tahoma" panose="020B0604030504040204" pitchFamily="34" charset="0"/>
            </a:rPr>
            <a:t> (flashing lights) for doorbells, smoke alarms, and phones.</a:t>
          </a:r>
        </a:p>
      </dgm:t>
    </dgm:pt>
    <dgm:pt modelId="{A9761DC4-2FDA-4997-B486-96D8335469C2}" type="parTrans" cxnId="{2D8A4FD4-C763-4973-AEC5-03176D8C75DD}">
      <dgm:prSet/>
      <dgm:spPr/>
      <dgm:t>
        <a:bodyPr/>
        <a:lstStyle/>
        <a:p>
          <a:endParaRPr lang="en-US"/>
        </a:p>
      </dgm:t>
    </dgm:pt>
    <dgm:pt modelId="{6D0D955F-2F86-484F-8037-997B6BDDC5CF}" type="sibTrans" cxnId="{2D8A4FD4-C763-4973-AEC5-03176D8C75DD}">
      <dgm:prSet/>
      <dgm:spPr/>
      <dgm:t>
        <a:bodyPr/>
        <a:lstStyle/>
        <a:p>
          <a:endParaRPr lang="en-US"/>
        </a:p>
      </dgm:t>
    </dgm:pt>
    <dgm:pt modelId="{AC9D20FC-3D95-4D91-9325-5B49BC9DCAC1}">
      <dgm:prSet custT="1"/>
      <dgm:spPr>
        <a:solidFill>
          <a:srgbClr val="025DAB"/>
        </a:solidFill>
      </dgm:spPr>
      <dgm:t>
        <a:bodyPr/>
        <a:lstStyle/>
        <a:p>
          <a:r>
            <a:rPr lang="en-US" sz="1100" dirty="0">
              <a:latin typeface="Tahoma" panose="020B0604030504040204" pitchFamily="34" charset="0"/>
              <a:ea typeface="Tahoma" panose="020B0604030504040204" pitchFamily="34" charset="0"/>
              <a:cs typeface="Tahoma" panose="020B0604030504040204" pitchFamily="34" charset="0"/>
            </a:rPr>
            <a:t>Install </a:t>
          </a:r>
          <a:r>
            <a:rPr lang="en-US" sz="1100" b="1" dirty="0">
              <a:latin typeface="Tahoma" panose="020B0604030504040204" pitchFamily="34" charset="0"/>
              <a:ea typeface="Tahoma" panose="020B0604030504040204" pitchFamily="34" charset="0"/>
              <a:cs typeface="Tahoma" panose="020B0604030504040204" pitchFamily="34" charset="0"/>
            </a:rPr>
            <a:t>amplified phones</a:t>
          </a:r>
          <a:r>
            <a:rPr lang="en-US" sz="1100" dirty="0">
              <a:latin typeface="Tahoma" panose="020B0604030504040204" pitchFamily="34" charset="0"/>
              <a:ea typeface="Tahoma" panose="020B0604030504040204" pitchFamily="34" charset="0"/>
              <a:cs typeface="Tahoma" panose="020B0604030504040204" pitchFamily="34" charset="0"/>
            </a:rPr>
            <a:t> or personal listening devices.</a:t>
          </a:r>
        </a:p>
      </dgm:t>
    </dgm:pt>
    <dgm:pt modelId="{CB796C5F-B23F-43A4-AD26-CD487F8CAB22}" type="parTrans" cxnId="{5A96696B-FC45-4D9D-B65C-C9384E1FD588}">
      <dgm:prSet/>
      <dgm:spPr/>
      <dgm:t>
        <a:bodyPr/>
        <a:lstStyle/>
        <a:p>
          <a:endParaRPr lang="en-US"/>
        </a:p>
      </dgm:t>
    </dgm:pt>
    <dgm:pt modelId="{C7D88B2C-CF8F-4619-A5FA-133D40DD47A3}" type="sibTrans" cxnId="{5A96696B-FC45-4D9D-B65C-C9384E1FD588}">
      <dgm:prSet/>
      <dgm:spPr/>
      <dgm:t>
        <a:bodyPr/>
        <a:lstStyle/>
        <a:p>
          <a:endParaRPr lang="en-US"/>
        </a:p>
      </dgm:t>
    </dgm:pt>
    <dgm:pt modelId="{2C4A7AB0-4D6D-44D9-9509-FA1A6CF8CB28}">
      <dgm:prSet custT="1"/>
      <dgm:spPr>
        <a:solidFill>
          <a:srgbClr val="025DAB"/>
        </a:solidFill>
      </dgm:spPr>
      <dgm:t>
        <a:bodyPr/>
        <a:lstStyle/>
        <a:p>
          <a:r>
            <a:rPr lang="en-US" sz="1100" dirty="0">
              <a:latin typeface="Tahoma" panose="020B0604030504040204" pitchFamily="34" charset="0"/>
              <a:ea typeface="Tahoma" panose="020B0604030504040204" pitchFamily="34" charset="0"/>
              <a:cs typeface="Tahoma" panose="020B0604030504040204" pitchFamily="34" charset="0"/>
            </a:rPr>
            <a:t>Face the person and speak clearly in well-lit areas for lip reading.</a:t>
          </a:r>
        </a:p>
      </dgm:t>
    </dgm:pt>
    <dgm:pt modelId="{C16E7F99-FF81-44FC-9783-75181C643758}" type="parTrans" cxnId="{1782F48A-5B92-4F81-87C5-4EE056A5722A}">
      <dgm:prSet/>
      <dgm:spPr/>
      <dgm:t>
        <a:bodyPr/>
        <a:lstStyle/>
        <a:p>
          <a:endParaRPr lang="en-US"/>
        </a:p>
      </dgm:t>
    </dgm:pt>
    <dgm:pt modelId="{08990F71-E999-4025-951F-3ED2B0DDE1CB}" type="sibTrans" cxnId="{1782F48A-5B92-4F81-87C5-4EE056A5722A}">
      <dgm:prSet/>
      <dgm:spPr/>
      <dgm:t>
        <a:bodyPr/>
        <a:lstStyle/>
        <a:p>
          <a:endParaRPr lang="en-US"/>
        </a:p>
      </dgm:t>
    </dgm:pt>
    <dgm:pt modelId="{8D816B9D-17D1-40AA-B62D-3DC8F5AE085C}">
      <dgm:prSet custT="1"/>
      <dgm:spPr>
        <a:solidFill>
          <a:srgbClr val="4D8DC4"/>
        </a:solidFill>
      </dgm:spPr>
      <dgm:t>
        <a:bodyPr/>
        <a:lstStyle/>
        <a:p>
          <a:r>
            <a:rPr lang="en-US" sz="1100" b="1" dirty="0">
              <a:latin typeface="Tahoma" panose="020B0604030504040204" pitchFamily="34" charset="0"/>
              <a:ea typeface="Tahoma" panose="020B0604030504040204" pitchFamily="34" charset="0"/>
              <a:cs typeface="Tahoma" panose="020B0604030504040204" pitchFamily="34" charset="0"/>
            </a:rPr>
            <a:t>🖐 Sensory Changes</a:t>
          </a:r>
          <a:endParaRPr lang="en-US" sz="1100" dirty="0">
            <a:latin typeface="Tahoma" panose="020B0604030504040204" pitchFamily="34" charset="0"/>
            <a:ea typeface="Tahoma" panose="020B0604030504040204" pitchFamily="34" charset="0"/>
            <a:cs typeface="Tahoma" panose="020B0604030504040204" pitchFamily="34" charset="0"/>
          </a:endParaRPr>
        </a:p>
      </dgm:t>
    </dgm:pt>
    <dgm:pt modelId="{4229E159-C7D6-40CF-9F3C-3A66B5F680FB}" type="parTrans" cxnId="{FA341E6F-ED22-49F4-A493-A8BE32D324A4}">
      <dgm:prSet/>
      <dgm:spPr/>
      <dgm:t>
        <a:bodyPr/>
        <a:lstStyle/>
        <a:p>
          <a:endParaRPr lang="en-US"/>
        </a:p>
      </dgm:t>
    </dgm:pt>
    <dgm:pt modelId="{62FB2414-1D51-486E-ACC7-46DCF6D2B5E9}" type="sibTrans" cxnId="{FA341E6F-ED22-49F4-A493-A8BE32D324A4}">
      <dgm:prSet/>
      <dgm:spPr/>
      <dgm:t>
        <a:bodyPr/>
        <a:lstStyle/>
        <a:p>
          <a:endParaRPr lang="en-US"/>
        </a:p>
      </dgm:t>
    </dgm:pt>
    <dgm:pt modelId="{2489E50A-D4BA-41C1-A1C3-947177C1404B}">
      <dgm:prSet custT="1"/>
      <dgm:spPr>
        <a:solidFill>
          <a:srgbClr val="025DAB"/>
        </a:solidFill>
      </dgm:spPr>
      <dgm:t>
        <a:bodyPr/>
        <a:lstStyle/>
        <a:p>
          <a:r>
            <a:rPr lang="en-US" sz="1100" dirty="0">
              <a:latin typeface="Tahoma" panose="020B0604030504040204" pitchFamily="34" charset="0"/>
              <a:ea typeface="Tahoma" panose="020B0604030504040204" pitchFamily="34" charset="0"/>
              <a:cs typeface="Tahoma" panose="020B0604030504040204" pitchFamily="34" charset="0"/>
            </a:rPr>
            <a:t>Reduced touch sensation increases risk of burns, frostbite, and injury.</a:t>
          </a:r>
        </a:p>
      </dgm:t>
    </dgm:pt>
    <dgm:pt modelId="{08C5C033-551F-4127-B3BA-FD716DD7A240}" type="parTrans" cxnId="{840528FA-4BCF-4E3C-885E-633F24DD04FE}">
      <dgm:prSet/>
      <dgm:spPr/>
      <dgm:t>
        <a:bodyPr/>
        <a:lstStyle/>
        <a:p>
          <a:endParaRPr lang="en-US"/>
        </a:p>
      </dgm:t>
    </dgm:pt>
    <dgm:pt modelId="{5D81359F-7897-4B2C-9B8C-71506AA18E26}" type="sibTrans" cxnId="{840528FA-4BCF-4E3C-885E-633F24DD04FE}">
      <dgm:prSet/>
      <dgm:spPr/>
      <dgm:t>
        <a:bodyPr/>
        <a:lstStyle/>
        <a:p>
          <a:endParaRPr lang="en-US"/>
        </a:p>
      </dgm:t>
    </dgm:pt>
    <dgm:pt modelId="{F22BC2DA-7FF8-4F76-AAD1-424E56CFD162}">
      <dgm:prSet custT="1"/>
      <dgm:spPr>
        <a:solidFill>
          <a:srgbClr val="025DAB"/>
        </a:solidFill>
      </dgm:spPr>
      <dgm:t>
        <a:bodyPr/>
        <a:lstStyle/>
        <a:p>
          <a:r>
            <a:rPr lang="en-US" sz="1100" dirty="0">
              <a:latin typeface="Tahoma" panose="020B0604030504040204" pitchFamily="34" charset="0"/>
              <a:ea typeface="Tahoma" panose="020B0604030504040204" pitchFamily="34" charset="0"/>
              <a:cs typeface="Tahoma" panose="020B0604030504040204" pitchFamily="34" charset="0"/>
            </a:rPr>
            <a:t>Use </a:t>
          </a:r>
          <a:r>
            <a:rPr lang="en-US" sz="1100" b="1" dirty="0">
              <a:latin typeface="Tahoma" panose="020B0604030504040204" pitchFamily="34" charset="0"/>
              <a:ea typeface="Tahoma" panose="020B0604030504040204" pitchFamily="34" charset="0"/>
              <a:cs typeface="Tahoma" panose="020B0604030504040204" pitchFamily="34" charset="0"/>
            </a:rPr>
            <a:t>temperature-limited faucets</a:t>
          </a:r>
          <a:r>
            <a:rPr lang="en-US" sz="1100" dirty="0">
              <a:latin typeface="Tahoma" panose="020B0604030504040204" pitchFamily="34" charset="0"/>
              <a:ea typeface="Tahoma" panose="020B0604030504040204" pitchFamily="34" charset="0"/>
              <a:cs typeface="Tahoma" panose="020B0604030504040204" pitchFamily="34" charset="0"/>
            </a:rPr>
            <a:t> and insulated handles on cookware.</a:t>
          </a:r>
        </a:p>
      </dgm:t>
    </dgm:pt>
    <dgm:pt modelId="{E1183555-36E7-4D8E-A032-2B3097DAB360}" type="parTrans" cxnId="{957F0F6D-87F6-4A55-B51F-33B1E30B98F9}">
      <dgm:prSet/>
      <dgm:spPr/>
      <dgm:t>
        <a:bodyPr/>
        <a:lstStyle/>
        <a:p>
          <a:endParaRPr lang="en-US"/>
        </a:p>
      </dgm:t>
    </dgm:pt>
    <dgm:pt modelId="{94B1A22D-C75C-4D29-A2D8-52872B68689A}" type="sibTrans" cxnId="{957F0F6D-87F6-4A55-B51F-33B1E30B98F9}">
      <dgm:prSet/>
      <dgm:spPr/>
      <dgm:t>
        <a:bodyPr/>
        <a:lstStyle/>
        <a:p>
          <a:endParaRPr lang="en-US"/>
        </a:p>
      </dgm:t>
    </dgm:pt>
    <dgm:pt modelId="{7FF23856-752A-4B4D-BDF7-8C9763AF0032}">
      <dgm:prSet custT="1"/>
      <dgm:spPr>
        <a:solidFill>
          <a:srgbClr val="025DAB"/>
        </a:solidFill>
      </dgm:spPr>
      <dgm:t>
        <a:bodyPr/>
        <a:lstStyle/>
        <a:p>
          <a:r>
            <a:rPr lang="en-US" sz="1100" dirty="0">
              <a:latin typeface="Tahoma" panose="020B0604030504040204" pitchFamily="34" charset="0"/>
              <a:ea typeface="Tahoma" panose="020B0604030504040204" pitchFamily="34" charset="0"/>
              <a:cs typeface="Tahoma" panose="020B0604030504040204" pitchFamily="34" charset="0"/>
            </a:rPr>
            <a:t>Wear well-fitted shoes to improve balance and prevent falls.</a:t>
          </a:r>
        </a:p>
      </dgm:t>
    </dgm:pt>
    <dgm:pt modelId="{81B44DE4-F8AE-43C1-8D65-67758BEF04EC}" type="parTrans" cxnId="{CF4C6C05-AB0C-4F0F-9167-40A635F7F780}">
      <dgm:prSet/>
      <dgm:spPr/>
      <dgm:t>
        <a:bodyPr/>
        <a:lstStyle/>
        <a:p>
          <a:endParaRPr lang="en-US"/>
        </a:p>
      </dgm:t>
    </dgm:pt>
    <dgm:pt modelId="{586185A0-23E9-4162-B871-F11D638DB9EA}" type="sibTrans" cxnId="{CF4C6C05-AB0C-4F0F-9167-40A635F7F780}">
      <dgm:prSet/>
      <dgm:spPr/>
      <dgm:t>
        <a:bodyPr/>
        <a:lstStyle/>
        <a:p>
          <a:endParaRPr lang="en-US"/>
        </a:p>
      </dgm:t>
    </dgm:pt>
    <dgm:pt modelId="{15FDD699-1FAF-43B6-AD6E-0B6C2BC5885E}" type="pres">
      <dgm:prSet presAssocID="{2CCAC482-1E06-44DE-A70F-C516A0385BEC}" presName="diagram" presStyleCnt="0">
        <dgm:presLayoutVars>
          <dgm:dir/>
          <dgm:resizeHandles val="exact"/>
        </dgm:presLayoutVars>
      </dgm:prSet>
      <dgm:spPr/>
    </dgm:pt>
    <dgm:pt modelId="{12BB6A4F-3D46-428F-A7EB-05A7C5237BDF}" type="pres">
      <dgm:prSet presAssocID="{8944FB0E-F94B-4662-A8A3-8F8337F5A097}" presName="node" presStyleLbl="node1" presStyleIdx="0" presStyleCnt="14">
        <dgm:presLayoutVars>
          <dgm:bulletEnabled val="1"/>
        </dgm:presLayoutVars>
      </dgm:prSet>
      <dgm:spPr/>
    </dgm:pt>
    <dgm:pt modelId="{5CF3A4A3-639E-457F-9A4A-7615698DB535}" type="pres">
      <dgm:prSet presAssocID="{3D3F0529-4776-4D63-A445-D8994A0849E0}" presName="sibTrans" presStyleCnt="0"/>
      <dgm:spPr/>
    </dgm:pt>
    <dgm:pt modelId="{F29BA684-B498-49B0-976B-34DDEA643A6B}" type="pres">
      <dgm:prSet presAssocID="{FB2D6779-FE8F-4B3D-A59D-6096E52FFA40}" presName="node" presStyleLbl="node1" presStyleIdx="1" presStyleCnt="14" custLinFactNeighborX="-3565">
        <dgm:presLayoutVars>
          <dgm:bulletEnabled val="1"/>
        </dgm:presLayoutVars>
      </dgm:prSet>
      <dgm:spPr/>
    </dgm:pt>
    <dgm:pt modelId="{1AEA2215-0C27-4032-AA38-D8008496B7A3}" type="pres">
      <dgm:prSet presAssocID="{5245CC41-F7A5-419B-A751-97EDB26A6FA6}" presName="sibTrans" presStyleCnt="0"/>
      <dgm:spPr/>
    </dgm:pt>
    <dgm:pt modelId="{A9B310B5-C4A3-421D-A7E8-A1C818EECDF5}" type="pres">
      <dgm:prSet presAssocID="{0A4D7EB8-7836-417B-B20D-62A026288F48}" presName="node" presStyleLbl="node1" presStyleIdx="2" presStyleCnt="14" custLinFactNeighborX="-7130">
        <dgm:presLayoutVars>
          <dgm:bulletEnabled val="1"/>
        </dgm:presLayoutVars>
      </dgm:prSet>
      <dgm:spPr/>
    </dgm:pt>
    <dgm:pt modelId="{67081A26-1F18-4F1D-9331-25436BBCFE13}" type="pres">
      <dgm:prSet presAssocID="{9E8A9D08-6845-43DE-9CEE-1B83D2527C7E}" presName="sibTrans" presStyleCnt="0"/>
      <dgm:spPr/>
    </dgm:pt>
    <dgm:pt modelId="{503DF451-D265-4E6F-97B5-6F0395405662}" type="pres">
      <dgm:prSet presAssocID="{915C4FE4-6418-456C-A377-3FDD3A2B4ADC}" presName="node" presStyleLbl="node1" presStyleIdx="3" presStyleCnt="14" custLinFactNeighborX="-11408">
        <dgm:presLayoutVars>
          <dgm:bulletEnabled val="1"/>
        </dgm:presLayoutVars>
      </dgm:prSet>
      <dgm:spPr/>
    </dgm:pt>
    <dgm:pt modelId="{1C9CB3B7-D2B3-43DC-BB94-7EF5A421904B}" type="pres">
      <dgm:prSet presAssocID="{B7B4E56C-B4B2-4BD1-A755-CDAF40E378C7}" presName="sibTrans" presStyleCnt="0"/>
      <dgm:spPr/>
    </dgm:pt>
    <dgm:pt modelId="{2C3E6A5E-6D36-4D3A-8636-39E484D39040}" type="pres">
      <dgm:prSet presAssocID="{030D414D-AD73-4F54-A3DE-F43B48AAC731}" presName="node" presStyleLbl="node1" presStyleIdx="4" presStyleCnt="14" custLinFactNeighborX="-14973">
        <dgm:presLayoutVars>
          <dgm:bulletEnabled val="1"/>
        </dgm:presLayoutVars>
      </dgm:prSet>
      <dgm:spPr/>
    </dgm:pt>
    <dgm:pt modelId="{C531A8F7-B312-4B59-B638-952F1ED354B4}" type="pres">
      <dgm:prSet presAssocID="{1D79D9AD-EDF7-4E2B-B792-9C507C5F2993}" presName="sibTrans" presStyleCnt="0"/>
      <dgm:spPr/>
    </dgm:pt>
    <dgm:pt modelId="{BD06924E-D258-476E-B563-DB7528A9CCCC}" type="pres">
      <dgm:prSet presAssocID="{E212F00E-87DD-4957-8284-4A0345D003AD}" presName="node" presStyleLbl="node1" presStyleIdx="5" presStyleCnt="14">
        <dgm:presLayoutVars>
          <dgm:bulletEnabled val="1"/>
        </dgm:presLayoutVars>
      </dgm:prSet>
      <dgm:spPr/>
    </dgm:pt>
    <dgm:pt modelId="{3D322B6E-BF27-4C8F-80B8-706B0843B222}" type="pres">
      <dgm:prSet presAssocID="{328D618C-8DF3-4D6C-8701-EE8A6F1F0CBD}" presName="sibTrans" presStyleCnt="0"/>
      <dgm:spPr/>
    </dgm:pt>
    <dgm:pt modelId="{964889C4-B599-4D59-A894-3A2ED8E7D674}" type="pres">
      <dgm:prSet presAssocID="{6A1A92D7-F68B-4C97-8593-340A02E4CF20}" presName="node" presStyleLbl="node1" presStyleIdx="6" presStyleCnt="14" custLinFactNeighborX="-3565">
        <dgm:presLayoutVars>
          <dgm:bulletEnabled val="1"/>
        </dgm:presLayoutVars>
      </dgm:prSet>
      <dgm:spPr/>
    </dgm:pt>
    <dgm:pt modelId="{722A0572-EEF1-4810-A0F9-873B970E7A1B}" type="pres">
      <dgm:prSet presAssocID="{8E81E3E7-DEDC-4B12-A5C4-FADACA4574DE}" presName="sibTrans" presStyleCnt="0"/>
      <dgm:spPr/>
    </dgm:pt>
    <dgm:pt modelId="{C70B1EC3-0758-41C7-8923-FC95B2ADC5A6}" type="pres">
      <dgm:prSet presAssocID="{16E0636A-BB57-470D-B9A9-CCF27C7796E6}" presName="node" presStyleLbl="node1" presStyleIdx="7" presStyleCnt="14" custLinFactNeighborX="-7130">
        <dgm:presLayoutVars>
          <dgm:bulletEnabled val="1"/>
        </dgm:presLayoutVars>
      </dgm:prSet>
      <dgm:spPr/>
    </dgm:pt>
    <dgm:pt modelId="{DB24E706-6298-4FFD-8998-C7987A7508EE}" type="pres">
      <dgm:prSet presAssocID="{6D0D955F-2F86-484F-8037-997B6BDDC5CF}" presName="sibTrans" presStyleCnt="0"/>
      <dgm:spPr/>
    </dgm:pt>
    <dgm:pt modelId="{96B3649A-B50F-4398-A27C-F1908F3D6615}" type="pres">
      <dgm:prSet presAssocID="{AC9D20FC-3D95-4D91-9325-5B49BC9DCAC1}" presName="node" presStyleLbl="node1" presStyleIdx="8" presStyleCnt="14" custLinFactNeighborX="-11408">
        <dgm:presLayoutVars>
          <dgm:bulletEnabled val="1"/>
        </dgm:presLayoutVars>
      </dgm:prSet>
      <dgm:spPr/>
    </dgm:pt>
    <dgm:pt modelId="{CCCBEAC3-E369-4CF2-A006-6B85E630E532}" type="pres">
      <dgm:prSet presAssocID="{C7D88B2C-CF8F-4619-A5FA-133D40DD47A3}" presName="sibTrans" presStyleCnt="0"/>
      <dgm:spPr/>
    </dgm:pt>
    <dgm:pt modelId="{3E8FEDC3-32D7-476F-8AB2-67198823D28F}" type="pres">
      <dgm:prSet presAssocID="{2C4A7AB0-4D6D-44D9-9509-FA1A6CF8CB28}" presName="node" presStyleLbl="node1" presStyleIdx="9" presStyleCnt="14" custLinFactNeighborX="-14973">
        <dgm:presLayoutVars>
          <dgm:bulletEnabled val="1"/>
        </dgm:presLayoutVars>
      </dgm:prSet>
      <dgm:spPr/>
    </dgm:pt>
    <dgm:pt modelId="{6276AD33-DDA6-4334-A8A4-FE9A2B6EB458}" type="pres">
      <dgm:prSet presAssocID="{08990F71-E999-4025-951F-3ED2B0DDE1CB}" presName="sibTrans" presStyleCnt="0"/>
      <dgm:spPr/>
    </dgm:pt>
    <dgm:pt modelId="{281180A5-9975-4564-8108-EF6476E1C8CC}" type="pres">
      <dgm:prSet presAssocID="{8D816B9D-17D1-40AA-B62D-3DC8F5AE085C}" presName="node" presStyleLbl="node1" presStyleIdx="10" presStyleCnt="14" custLinFactNeighborX="-53935">
        <dgm:presLayoutVars>
          <dgm:bulletEnabled val="1"/>
        </dgm:presLayoutVars>
      </dgm:prSet>
      <dgm:spPr/>
    </dgm:pt>
    <dgm:pt modelId="{AE003B33-9918-4D90-B1B4-1A05A58382B7}" type="pres">
      <dgm:prSet presAssocID="{62FB2414-1D51-486E-ACC7-46DCF6D2B5E9}" presName="sibTrans" presStyleCnt="0"/>
      <dgm:spPr/>
    </dgm:pt>
    <dgm:pt modelId="{054CCC11-C48D-4232-B3AE-5606CFCBDAD9}" type="pres">
      <dgm:prSet presAssocID="{2489E50A-D4BA-41C1-A1C3-947177C1404B}" presName="node" presStyleLbl="node1" presStyleIdx="11" presStyleCnt="14" custLinFactNeighborX="-57500">
        <dgm:presLayoutVars>
          <dgm:bulletEnabled val="1"/>
        </dgm:presLayoutVars>
      </dgm:prSet>
      <dgm:spPr/>
    </dgm:pt>
    <dgm:pt modelId="{EBF92136-C878-4801-9727-506F8ECE4783}" type="pres">
      <dgm:prSet presAssocID="{5D81359F-7897-4B2C-9B8C-71506AA18E26}" presName="sibTrans" presStyleCnt="0"/>
      <dgm:spPr/>
    </dgm:pt>
    <dgm:pt modelId="{9F7D1530-9538-4974-BED9-3831C6D1D467}" type="pres">
      <dgm:prSet presAssocID="{F22BC2DA-7FF8-4F76-AAD1-424E56CFD162}" presName="node" presStyleLbl="node1" presStyleIdx="12" presStyleCnt="14" custLinFactNeighborX="-61065">
        <dgm:presLayoutVars>
          <dgm:bulletEnabled val="1"/>
        </dgm:presLayoutVars>
      </dgm:prSet>
      <dgm:spPr/>
    </dgm:pt>
    <dgm:pt modelId="{A1592673-1EC0-48CE-8D25-8CD635C98575}" type="pres">
      <dgm:prSet presAssocID="{94B1A22D-C75C-4D29-A2D8-52872B68689A}" presName="sibTrans" presStyleCnt="0"/>
      <dgm:spPr/>
    </dgm:pt>
    <dgm:pt modelId="{89E3C937-8224-49E6-A5FB-450F789F8D8B}" type="pres">
      <dgm:prSet presAssocID="{7FF23856-752A-4B4D-BDF7-8C9763AF0032}" presName="node" presStyleLbl="node1" presStyleIdx="13" presStyleCnt="14" custLinFactNeighborX="-64630">
        <dgm:presLayoutVars>
          <dgm:bulletEnabled val="1"/>
        </dgm:presLayoutVars>
      </dgm:prSet>
      <dgm:spPr/>
    </dgm:pt>
  </dgm:ptLst>
  <dgm:cxnLst>
    <dgm:cxn modelId="{D8FFAA04-3CC3-478C-8F00-6B4F8B90A39E}" type="presOf" srcId="{2C4A7AB0-4D6D-44D9-9509-FA1A6CF8CB28}" destId="{3E8FEDC3-32D7-476F-8AB2-67198823D28F}" srcOrd="0" destOrd="0" presId="urn:microsoft.com/office/officeart/2005/8/layout/default"/>
    <dgm:cxn modelId="{CF4C6C05-AB0C-4F0F-9167-40A635F7F780}" srcId="{2CCAC482-1E06-44DE-A70F-C516A0385BEC}" destId="{7FF23856-752A-4B4D-BDF7-8C9763AF0032}" srcOrd="13" destOrd="0" parTransId="{81B44DE4-F8AE-43C1-8D65-67758BEF04EC}" sibTransId="{586185A0-23E9-4162-B871-F11D638DB9EA}"/>
    <dgm:cxn modelId="{6890091A-74CB-457F-9615-1629809354E9}" type="presOf" srcId="{915C4FE4-6418-456C-A377-3FDD3A2B4ADC}" destId="{503DF451-D265-4E6F-97B5-6F0395405662}" srcOrd="0" destOrd="0" presId="urn:microsoft.com/office/officeart/2005/8/layout/default"/>
    <dgm:cxn modelId="{4C0F5927-1ACD-4D78-B2C2-438F1C3F677B}" type="presOf" srcId="{8D816B9D-17D1-40AA-B62D-3DC8F5AE085C}" destId="{281180A5-9975-4564-8108-EF6476E1C8CC}" srcOrd="0" destOrd="0" presId="urn:microsoft.com/office/officeart/2005/8/layout/default"/>
    <dgm:cxn modelId="{E7CCE536-630D-4597-AEB7-A38C6A8B767D}" type="presOf" srcId="{2CCAC482-1E06-44DE-A70F-C516A0385BEC}" destId="{15FDD699-1FAF-43B6-AD6E-0B6C2BC5885E}" srcOrd="0" destOrd="0" presId="urn:microsoft.com/office/officeart/2005/8/layout/default"/>
    <dgm:cxn modelId="{86CDC35B-28E3-45A3-B940-84EAD40BA2DD}" srcId="{2CCAC482-1E06-44DE-A70F-C516A0385BEC}" destId="{915C4FE4-6418-456C-A377-3FDD3A2B4ADC}" srcOrd="3" destOrd="0" parTransId="{ECD295B0-217C-48BC-B319-3C1E6EF71A3F}" sibTransId="{B7B4E56C-B4B2-4BD1-A755-CDAF40E378C7}"/>
    <dgm:cxn modelId="{8F823E48-CACB-4E21-AE53-4BB7F3359EEB}" srcId="{2CCAC482-1E06-44DE-A70F-C516A0385BEC}" destId="{0A4D7EB8-7836-417B-B20D-62A026288F48}" srcOrd="2" destOrd="0" parTransId="{345C3CBD-0CAE-4AA3-BBA5-8C779E6BEE5B}" sibTransId="{9E8A9D08-6845-43DE-9CEE-1B83D2527C7E}"/>
    <dgm:cxn modelId="{5A96696B-FC45-4D9D-B65C-C9384E1FD588}" srcId="{2CCAC482-1E06-44DE-A70F-C516A0385BEC}" destId="{AC9D20FC-3D95-4D91-9325-5B49BC9DCAC1}" srcOrd="8" destOrd="0" parTransId="{CB796C5F-B23F-43A4-AD26-CD487F8CAB22}" sibTransId="{C7D88B2C-CF8F-4619-A5FA-133D40DD47A3}"/>
    <dgm:cxn modelId="{B931524B-1F82-4309-B0D0-10EF090E4E09}" srcId="{2CCAC482-1E06-44DE-A70F-C516A0385BEC}" destId="{E212F00E-87DD-4957-8284-4A0345D003AD}" srcOrd="5" destOrd="0" parTransId="{8035C7C4-4150-4080-9B6A-CD7BD8D3759E}" sibTransId="{328D618C-8DF3-4D6C-8701-EE8A6F1F0CBD}"/>
    <dgm:cxn modelId="{FC71F34C-9C1D-40CD-A51B-C6E2A6B2E4BC}" type="presOf" srcId="{F22BC2DA-7FF8-4F76-AAD1-424E56CFD162}" destId="{9F7D1530-9538-4974-BED9-3831C6D1D467}" srcOrd="0" destOrd="0" presId="urn:microsoft.com/office/officeart/2005/8/layout/default"/>
    <dgm:cxn modelId="{2441066D-0A82-4555-B541-98E936807D36}" type="presOf" srcId="{6A1A92D7-F68B-4C97-8593-340A02E4CF20}" destId="{964889C4-B599-4D59-A894-3A2ED8E7D674}" srcOrd="0" destOrd="0" presId="urn:microsoft.com/office/officeart/2005/8/layout/default"/>
    <dgm:cxn modelId="{957F0F6D-87F6-4A55-B51F-33B1E30B98F9}" srcId="{2CCAC482-1E06-44DE-A70F-C516A0385BEC}" destId="{F22BC2DA-7FF8-4F76-AAD1-424E56CFD162}" srcOrd="12" destOrd="0" parTransId="{E1183555-36E7-4D8E-A032-2B3097DAB360}" sibTransId="{94B1A22D-C75C-4D29-A2D8-52872B68689A}"/>
    <dgm:cxn modelId="{FA341E6F-ED22-49F4-A493-A8BE32D324A4}" srcId="{2CCAC482-1E06-44DE-A70F-C516A0385BEC}" destId="{8D816B9D-17D1-40AA-B62D-3DC8F5AE085C}" srcOrd="10" destOrd="0" parTransId="{4229E159-C7D6-40CF-9F3C-3A66B5F680FB}" sibTransId="{62FB2414-1D51-486E-ACC7-46DCF6D2B5E9}"/>
    <dgm:cxn modelId="{C18C5E7C-2A11-48FD-BC6C-BD55FB954D78}" type="presOf" srcId="{AC9D20FC-3D95-4D91-9325-5B49BC9DCAC1}" destId="{96B3649A-B50F-4398-A27C-F1908F3D6615}" srcOrd="0" destOrd="0" presId="urn:microsoft.com/office/officeart/2005/8/layout/default"/>
    <dgm:cxn modelId="{C6D2DB88-1028-4110-8DED-B6C71592BF47}" type="presOf" srcId="{FB2D6779-FE8F-4B3D-A59D-6096E52FFA40}" destId="{F29BA684-B498-49B0-976B-34DDEA643A6B}" srcOrd="0" destOrd="0" presId="urn:microsoft.com/office/officeart/2005/8/layout/default"/>
    <dgm:cxn modelId="{1782F48A-5B92-4F81-87C5-4EE056A5722A}" srcId="{2CCAC482-1E06-44DE-A70F-C516A0385BEC}" destId="{2C4A7AB0-4D6D-44D9-9509-FA1A6CF8CB28}" srcOrd="9" destOrd="0" parTransId="{C16E7F99-FF81-44FC-9783-75181C643758}" sibTransId="{08990F71-E999-4025-951F-3ED2B0DDE1CB}"/>
    <dgm:cxn modelId="{7C4CCCAC-DED5-4F29-8E4F-22166001649C}" srcId="{2CCAC482-1E06-44DE-A70F-C516A0385BEC}" destId="{FB2D6779-FE8F-4B3D-A59D-6096E52FFA40}" srcOrd="1" destOrd="0" parTransId="{3AB486D3-562C-4A2A-AA07-30FD728769A2}" sibTransId="{5245CC41-F7A5-419B-A751-97EDB26A6FA6}"/>
    <dgm:cxn modelId="{B22D65AE-914D-48CB-88F0-E67E518DA74A}" type="presOf" srcId="{030D414D-AD73-4F54-A3DE-F43B48AAC731}" destId="{2C3E6A5E-6D36-4D3A-8636-39E484D39040}" srcOrd="0" destOrd="0" presId="urn:microsoft.com/office/officeart/2005/8/layout/default"/>
    <dgm:cxn modelId="{FD1407B1-6335-414B-BFE2-3CCD0ACD511C}" type="presOf" srcId="{E212F00E-87DD-4957-8284-4A0345D003AD}" destId="{BD06924E-D258-476E-B563-DB7528A9CCCC}" srcOrd="0" destOrd="0" presId="urn:microsoft.com/office/officeart/2005/8/layout/default"/>
    <dgm:cxn modelId="{61A298B7-85E7-4EC3-B4F8-CABB57501571}" type="presOf" srcId="{0A4D7EB8-7836-417B-B20D-62A026288F48}" destId="{A9B310B5-C4A3-421D-A7E8-A1C818EECDF5}" srcOrd="0" destOrd="0" presId="urn:microsoft.com/office/officeart/2005/8/layout/default"/>
    <dgm:cxn modelId="{23D307B8-C6B7-47BA-8F17-421D162A8833}" type="presOf" srcId="{8944FB0E-F94B-4662-A8A3-8F8337F5A097}" destId="{12BB6A4F-3D46-428F-A7EB-05A7C5237BDF}" srcOrd="0" destOrd="0" presId="urn:microsoft.com/office/officeart/2005/8/layout/default"/>
    <dgm:cxn modelId="{62AA2AB9-DC35-43F0-92A1-CD350B91C77D}" type="presOf" srcId="{2489E50A-D4BA-41C1-A1C3-947177C1404B}" destId="{054CCC11-C48D-4232-B3AE-5606CFCBDAD9}" srcOrd="0" destOrd="0" presId="urn:microsoft.com/office/officeart/2005/8/layout/default"/>
    <dgm:cxn modelId="{2D8A4FD4-C763-4973-AEC5-03176D8C75DD}" srcId="{2CCAC482-1E06-44DE-A70F-C516A0385BEC}" destId="{16E0636A-BB57-470D-B9A9-CCF27C7796E6}" srcOrd="7" destOrd="0" parTransId="{A9761DC4-2FDA-4997-B486-96D8335469C2}" sibTransId="{6D0D955F-2F86-484F-8037-997B6BDDC5CF}"/>
    <dgm:cxn modelId="{4AC5E8DD-0ECD-4D50-9DC3-B056EF783FFE}" srcId="{2CCAC482-1E06-44DE-A70F-C516A0385BEC}" destId="{030D414D-AD73-4F54-A3DE-F43B48AAC731}" srcOrd="4" destOrd="0" parTransId="{ADA662A3-8C60-4B3E-B2FE-12C20A4D4783}" sibTransId="{1D79D9AD-EDF7-4E2B-B792-9C507C5F2993}"/>
    <dgm:cxn modelId="{A43775DE-7709-4186-922D-8DC1ACC14159}" srcId="{2CCAC482-1E06-44DE-A70F-C516A0385BEC}" destId="{6A1A92D7-F68B-4C97-8593-340A02E4CF20}" srcOrd="6" destOrd="0" parTransId="{7A20347B-7F32-4DF1-888F-1AFD0F9E2BEE}" sibTransId="{8E81E3E7-DEDC-4B12-A5C4-FADACA4574DE}"/>
    <dgm:cxn modelId="{041611F4-E118-4D0C-AD7A-82CEEBCFE282}" type="presOf" srcId="{7FF23856-752A-4B4D-BDF7-8C9763AF0032}" destId="{89E3C937-8224-49E6-A5FB-450F789F8D8B}" srcOrd="0" destOrd="0" presId="urn:microsoft.com/office/officeart/2005/8/layout/default"/>
    <dgm:cxn modelId="{B86A0BF8-55C1-4E4C-857A-A3BA246B614B}" type="presOf" srcId="{16E0636A-BB57-470D-B9A9-CCF27C7796E6}" destId="{C70B1EC3-0758-41C7-8923-FC95B2ADC5A6}" srcOrd="0" destOrd="0" presId="urn:microsoft.com/office/officeart/2005/8/layout/default"/>
    <dgm:cxn modelId="{840528FA-4BCF-4E3C-885E-633F24DD04FE}" srcId="{2CCAC482-1E06-44DE-A70F-C516A0385BEC}" destId="{2489E50A-D4BA-41C1-A1C3-947177C1404B}" srcOrd="11" destOrd="0" parTransId="{08C5C033-551F-4127-B3BA-FD716DD7A240}" sibTransId="{5D81359F-7897-4B2C-9B8C-71506AA18E26}"/>
    <dgm:cxn modelId="{8194BDFD-C762-44D4-B5D7-E3E92B944589}" srcId="{2CCAC482-1E06-44DE-A70F-C516A0385BEC}" destId="{8944FB0E-F94B-4662-A8A3-8F8337F5A097}" srcOrd="0" destOrd="0" parTransId="{4B24655E-B166-435B-913E-AE26C5FB5C2F}" sibTransId="{3D3F0529-4776-4D63-A445-D8994A0849E0}"/>
    <dgm:cxn modelId="{9DAE5B09-1541-4DEC-9F41-9DE6CDB349E3}" type="presParOf" srcId="{15FDD699-1FAF-43B6-AD6E-0B6C2BC5885E}" destId="{12BB6A4F-3D46-428F-A7EB-05A7C5237BDF}" srcOrd="0" destOrd="0" presId="urn:microsoft.com/office/officeart/2005/8/layout/default"/>
    <dgm:cxn modelId="{BE1C6F73-301E-4D38-8C64-A98FB0CA5A04}" type="presParOf" srcId="{15FDD699-1FAF-43B6-AD6E-0B6C2BC5885E}" destId="{5CF3A4A3-639E-457F-9A4A-7615698DB535}" srcOrd="1" destOrd="0" presId="urn:microsoft.com/office/officeart/2005/8/layout/default"/>
    <dgm:cxn modelId="{CBB3CD92-3FDE-4A9B-938F-CC5E58442C90}" type="presParOf" srcId="{15FDD699-1FAF-43B6-AD6E-0B6C2BC5885E}" destId="{F29BA684-B498-49B0-976B-34DDEA643A6B}" srcOrd="2" destOrd="0" presId="urn:microsoft.com/office/officeart/2005/8/layout/default"/>
    <dgm:cxn modelId="{14277D4B-F4ED-4E26-BA7C-8BB74FE24222}" type="presParOf" srcId="{15FDD699-1FAF-43B6-AD6E-0B6C2BC5885E}" destId="{1AEA2215-0C27-4032-AA38-D8008496B7A3}" srcOrd="3" destOrd="0" presId="urn:microsoft.com/office/officeart/2005/8/layout/default"/>
    <dgm:cxn modelId="{306A0369-3E99-4213-BEF7-1E6C076F436B}" type="presParOf" srcId="{15FDD699-1FAF-43B6-AD6E-0B6C2BC5885E}" destId="{A9B310B5-C4A3-421D-A7E8-A1C818EECDF5}" srcOrd="4" destOrd="0" presId="urn:microsoft.com/office/officeart/2005/8/layout/default"/>
    <dgm:cxn modelId="{F31F5B3C-FBB1-4666-BD55-1EAB59C8511A}" type="presParOf" srcId="{15FDD699-1FAF-43B6-AD6E-0B6C2BC5885E}" destId="{67081A26-1F18-4F1D-9331-25436BBCFE13}" srcOrd="5" destOrd="0" presId="urn:microsoft.com/office/officeart/2005/8/layout/default"/>
    <dgm:cxn modelId="{52603C3E-2366-42D6-A4AD-7D01897E4E4D}" type="presParOf" srcId="{15FDD699-1FAF-43B6-AD6E-0B6C2BC5885E}" destId="{503DF451-D265-4E6F-97B5-6F0395405662}" srcOrd="6" destOrd="0" presId="urn:microsoft.com/office/officeart/2005/8/layout/default"/>
    <dgm:cxn modelId="{52551156-67E3-4401-BC3D-9568C75CC87D}" type="presParOf" srcId="{15FDD699-1FAF-43B6-AD6E-0B6C2BC5885E}" destId="{1C9CB3B7-D2B3-43DC-BB94-7EF5A421904B}" srcOrd="7" destOrd="0" presId="urn:microsoft.com/office/officeart/2005/8/layout/default"/>
    <dgm:cxn modelId="{F006EF5A-A119-45E0-B654-803EC998B361}" type="presParOf" srcId="{15FDD699-1FAF-43B6-AD6E-0B6C2BC5885E}" destId="{2C3E6A5E-6D36-4D3A-8636-39E484D39040}" srcOrd="8" destOrd="0" presId="urn:microsoft.com/office/officeart/2005/8/layout/default"/>
    <dgm:cxn modelId="{812486F4-8FB1-42EE-87E2-CBB1BF150DE4}" type="presParOf" srcId="{15FDD699-1FAF-43B6-AD6E-0B6C2BC5885E}" destId="{C531A8F7-B312-4B59-B638-952F1ED354B4}" srcOrd="9" destOrd="0" presId="urn:microsoft.com/office/officeart/2005/8/layout/default"/>
    <dgm:cxn modelId="{4B7BB08E-296B-4236-81B7-7BB7CE18FFCD}" type="presParOf" srcId="{15FDD699-1FAF-43B6-AD6E-0B6C2BC5885E}" destId="{BD06924E-D258-476E-B563-DB7528A9CCCC}" srcOrd="10" destOrd="0" presId="urn:microsoft.com/office/officeart/2005/8/layout/default"/>
    <dgm:cxn modelId="{2E0CFD5F-D494-4FC2-B301-167F6F1C5346}" type="presParOf" srcId="{15FDD699-1FAF-43B6-AD6E-0B6C2BC5885E}" destId="{3D322B6E-BF27-4C8F-80B8-706B0843B222}" srcOrd="11" destOrd="0" presId="urn:microsoft.com/office/officeart/2005/8/layout/default"/>
    <dgm:cxn modelId="{559609EC-EA68-4ACA-973B-EE51014F675F}" type="presParOf" srcId="{15FDD699-1FAF-43B6-AD6E-0B6C2BC5885E}" destId="{964889C4-B599-4D59-A894-3A2ED8E7D674}" srcOrd="12" destOrd="0" presId="urn:microsoft.com/office/officeart/2005/8/layout/default"/>
    <dgm:cxn modelId="{10351207-C728-4890-B831-4AFB9959E71F}" type="presParOf" srcId="{15FDD699-1FAF-43B6-AD6E-0B6C2BC5885E}" destId="{722A0572-EEF1-4810-A0F9-873B970E7A1B}" srcOrd="13" destOrd="0" presId="urn:microsoft.com/office/officeart/2005/8/layout/default"/>
    <dgm:cxn modelId="{5ADB215C-332D-486E-83F6-87576F6F4D87}" type="presParOf" srcId="{15FDD699-1FAF-43B6-AD6E-0B6C2BC5885E}" destId="{C70B1EC3-0758-41C7-8923-FC95B2ADC5A6}" srcOrd="14" destOrd="0" presId="urn:microsoft.com/office/officeart/2005/8/layout/default"/>
    <dgm:cxn modelId="{9802A545-A962-4AAE-8847-C4DE61631006}" type="presParOf" srcId="{15FDD699-1FAF-43B6-AD6E-0B6C2BC5885E}" destId="{DB24E706-6298-4FFD-8998-C7987A7508EE}" srcOrd="15" destOrd="0" presId="urn:microsoft.com/office/officeart/2005/8/layout/default"/>
    <dgm:cxn modelId="{AA7F0AB7-7B1A-49A4-B04F-EEECAACA4FDE}" type="presParOf" srcId="{15FDD699-1FAF-43B6-AD6E-0B6C2BC5885E}" destId="{96B3649A-B50F-4398-A27C-F1908F3D6615}" srcOrd="16" destOrd="0" presId="urn:microsoft.com/office/officeart/2005/8/layout/default"/>
    <dgm:cxn modelId="{87BBE816-6205-4DE5-8AC8-22D162E1C065}" type="presParOf" srcId="{15FDD699-1FAF-43B6-AD6E-0B6C2BC5885E}" destId="{CCCBEAC3-E369-4CF2-A006-6B85E630E532}" srcOrd="17" destOrd="0" presId="urn:microsoft.com/office/officeart/2005/8/layout/default"/>
    <dgm:cxn modelId="{96CFCA92-9494-446F-9AE3-8C7D10CCA6A6}" type="presParOf" srcId="{15FDD699-1FAF-43B6-AD6E-0B6C2BC5885E}" destId="{3E8FEDC3-32D7-476F-8AB2-67198823D28F}" srcOrd="18" destOrd="0" presId="urn:microsoft.com/office/officeart/2005/8/layout/default"/>
    <dgm:cxn modelId="{2AB93703-D39E-4CDA-B4B7-4C7049513AEE}" type="presParOf" srcId="{15FDD699-1FAF-43B6-AD6E-0B6C2BC5885E}" destId="{6276AD33-DDA6-4334-A8A4-FE9A2B6EB458}" srcOrd="19" destOrd="0" presId="urn:microsoft.com/office/officeart/2005/8/layout/default"/>
    <dgm:cxn modelId="{4AF5E7D8-36DC-4701-AC7B-070FD9CD0605}" type="presParOf" srcId="{15FDD699-1FAF-43B6-AD6E-0B6C2BC5885E}" destId="{281180A5-9975-4564-8108-EF6476E1C8CC}" srcOrd="20" destOrd="0" presId="urn:microsoft.com/office/officeart/2005/8/layout/default"/>
    <dgm:cxn modelId="{9197115F-9F34-484B-A0FE-3CE07A1F2BAF}" type="presParOf" srcId="{15FDD699-1FAF-43B6-AD6E-0B6C2BC5885E}" destId="{AE003B33-9918-4D90-B1B4-1A05A58382B7}" srcOrd="21" destOrd="0" presId="urn:microsoft.com/office/officeart/2005/8/layout/default"/>
    <dgm:cxn modelId="{2A6E8BCC-F942-4DEE-988C-325A5263A639}" type="presParOf" srcId="{15FDD699-1FAF-43B6-AD6E-0B6C2BC5885E}" destId="{054CCC11-C48D-4232-B3AE-5606CFCBDAD9}" srcOrd="22" destOrd="0" presId="urn:microsoft.com/office/officeart/2005/8/layout/default"/>
    <dgm:cxn modelId="{0540E48E-41D0-4DD1-B6AB-F129A867AD3C}" type="presParOf" srcId="{15FDD699-1FAF-43B6-AD6E-0B6C2BC5885E}" destId="{EBF92136-C878-4801-9727-506F8ECE4783}" srcOrd="23" destOrd="0" presId="urn:microsoft.com/office/officeart/2005/8/layout/default"/>
    <dgm:cxn modelId="{1922C32C-6393-457C-8A8E-89F64CBAA5B7}" type="presParOf" srcId="{15FDD699-1FAF-43B6-AD6E-0B6C2BC5885E}" destId="{9F7D1530-9538-4974-BED9-3831C6D1D467}" srcOrd="24" destOrd="0" presId="urn:microsoft.com/office/officeart/2005/8/layout/default"/>
    <dgm:cxn modelId="{CF8A687B-98ED-4FCD-8419-97A86194A9E6}" type="presParOf" srcId="{15FDD699-1FAF-43B6-AD6E-0B6C2BC5885E}" destId="{A1592673-1EC0-48CE-8D25-8CD635C98575}" srcOrd="25" destOrd="0" presId="urn:microsoft.com/office/officeart/2005/8/layout/default"/>
    <dgm:cxn modelId="{12548F6E-FE9A-4909-BCAF-E8CA24445266}" type="presParOf" srcId="{15FDD699-1FAF-43B6-AD6E-0B6C2BC5885E}" destId="{89E3C937-8224-49E6-A5FB-450F789F8D8B}" srcOrd="2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BB6A4F-3D46-428F-A7EB-05A7C5237BDF}">
      <dsp:nvSpPr>
        <dsp:cNvPr id="0" name=""/>
        <dsp:cNvSpPr/>
      </dsp:nvSpPr>
      <dsp:spPr>
        <a:xfrm>
          <a:off x="2873" y="416235"/>
          <a:ext cx="1555849" cy="933509"/>
        </a:xfrm>
        <a:prstGeom prst="rect">
          <a:avLst/>
        </a:prstGeom>
        <a:solidFill>
          <a:srgbClr val="4D8DC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latin typeface="Tahoma" panose="020B0604030504040204" pitchFamily="34" charset="0"/>
              <a:ea typeface="Tahoma" panose="020B0604030504040204" pitchFamily="34" charset="0"/>
              <a:cs typeface="Tahoma" panose="020B0604030504040204" pitchFamily="34" charset="0"/>
            </a:rPr>
            <a:t>👁 </a:t>
          </a:r>
          <a:r>
            <a:rPr lang="en-US" sz="1100" b="1" kern="1200" dirty="0">
              <a:latin typeface="Tahoma" panose="020B0604030504040204" pitchFamily="34" charset="0"/>
              <a:ea typeface="Tahoma" panose="020B0604030504040204" pitchFamily="34" charset="0"/>
              <a:cs typeface="Tahoma" panose="020B0604030504040204" pitchFamily="34" charset="0"/>
            </a:rPr>
            <a:t>Vision &amp; Lighting</a:t>
          </a:r>
          <a:endParaRPr lang="en-US" sz="1100" kern="1200" dirty="0">
            <a:latin typeface="Tahoma" panose="020B0604030504040204" pitchFamily="34" charset="0"/>
            <a:ea typeface="Tahoma" panose="020B0604030504040204" pitchFamily="34" charset="0"/>
            <a:cs typeface="Tahoma" panose="020B0604030504040204" pitchFamily="34" charset="0"/>
          </a:endParaRPr>
        </a:p>
      </dsp:txBody>
      <dsp:txXfrm>
        <a:off x="2873" y="416235"/>
        <a:ext cx="1555849" cy="933509"/>
      </dsp:txXfrm>
    </dsp:sp>
    <dsp:sp modelId="{F29BA684-B498-49B0-976B-34DDEA643A6B}">
      <dsp:nvSpPr>
        <dsp:cNvPr id="0" name=""/>
        <dsp:cNvSpPr/>
      </dsp:nvSpPr>
      <dsp:spPr>
        <a:xfrm>
          <a:off x="1658841" y="416235"/>
          <a:ext cx="1555849" cy="933509"/>
        </a:xfrm>
        <a:prstGeom prst="rect">
          <a:avLst/>
        </a:prstGeom>
        <a:solidFill>
          <a:srgbClr val="025DA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Tahoma" panose="020B0604030504040204" pitchFamily="34" charset="0"/>
              <a:ea typeface="Tahoma" panose="020B0604030504040204" pitchFamily="34" charset="0"/>
              <a:cs typeface="Tahoma" panose="020B0604030504040204" pitchFamily="34" charset="0"/>
            </a:rPr>
            <a:t>Use </a:t>
          </a:r>
          <a:r>
            <a:rPr lang="en-US" sz="1400" b="1" kern="1200" dirty="0">
              <a:latin typeface="Tahoma" panose="020B0604030504040204" pitchFamily="34" charset="0"/>
              <a:ea typeface="Tahoma" panose="020B0604030504040204" pitchFamily="34" charset="0"/>
              <a:cs typeface="Tahoma" panose="020B0604030504040204" pitchFamily="34" charset="0"/>
            </a:rPr>
            <a:t>bright, even lighting</a:t>
          </a:r>
          <a:r>
            <a:rPr lang="en-US" sz="1400" kern="1200" dirty="0">
              <a:latin typeface="Tahoma" panose="020B0604030504040204" pitchFamily="34" charset="0"/>
              <a:ea typeface="Tahoma" panose="020B0604030504040204" pitchFamily="34" charset="0"/>
              <a:cs typeface="Tahoma" panose="020B0604030504040204" pitchFamily="34" charset="0"/>
            </a:rPr>
            <a:t> in hallways, stairs, and work areas.</a:t>
          </a:r>
        </a:p>
      </dsp:txBody>
      <dsp:txXfrm>
        <a:off x="1658841" y="416235"/>
        <a:ext cx="1555849" cy="933509"/>
      </dsp:txXfrm>
    </dsp:sp>
    <dsp:sp modelId="{A9B310B5-C4A3-421D-A7E8-A1C818EECDF5}">
      <dsp:nvSpPr>
        <dsp:cNvPr id="0" name=""/>
        <dsp:cNvSpPr/>
      </dsp:nvSpPr>
      <dsp:spPr>
        <a:xfrm>
          <a:off x="3314809" y="416235"/>
          <a:ext cx="1555849" cy="933509"/>
        </a:xfrm>
        <a:prstGeom prst="rect">
          <a:avLst/>
        </a:prstGeom>
        <a:solidFill>
          <a:srgbClr val="025DA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Add </a:t>
          </a:r>
          <a:r>
            <a:rPr lang="en-US" sz="1100" b="1" kern="1200" dirty="0">
              <a:latin typeface="Tahoma" panose="020B0604030504040204" pitchFamily="34" charset="0"/>
              <a:ea typeface="Tahoma" panose="020B0604030504040204" pitchFamily="34" charset="0"/>
              <a:cs typeface="Tahoma" panose="020B0604030504040204" pitchFamily="34" charset="0"/>
            </a:rPr>
            <a:t>task lighting</a:t>
          </a:r>
          <a:r>
            <a:rPr lang="en-US" sz="1100" kern="1200" dirty="0">
              <a:latin typeface="Tahoma" panose="020B0604030504040204" pitchFamily="34" charset="0"/>
              <a:ea typeface="Tahoma" panose="020B0604030504040204" pitchFamily="34" charset="0"/>
              <a:cs typeface="Tahoma" panose="020B0604030504040204" pitchFamily="34" charset="0"/>
            </a:rPr>
            <a:t> in kitchens, reading areas, and near workstations.</a:t>
          </a:r>
        </a:p>
      </dsp:txBody>
      <dsp:txXfrm>
        <a:off x="3314809" y="416235"/>
        <a:ext cx="1555849" cy="933509"/>
      </dsp:txXfrm>
    </dsp:sp>
    <dsp:sp modelId="{503DF451-D265-4E6F-97B5-6F0395405662}">
      <dsp:nvSpPr>
        <dsp:cNvPr id="0" name=""/>
        <dsp:cNvSpPr/>
      </dsp:nvSpPr>
      <dsp:spPr>
        <a:xfrm>
          <a:off x="4959684" y="416235"/>
          <a:ext cx="1555849" cy="933509"/>
        </a:xfrm>
        <a:prstGeom prst="rect">
          <a:avLst/>
        </a:prstGeom>
        <a:solidFill>
          <a:srgbClr val="025DA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Increase </a:t>
          </a:r>
          <a:r>
            <a:rPr lang="en-US" sz="1100" b="1" kern="1200" dirty="0">
              <a:latin typeface="Tahoma" panose="020B0604030504040204" pitchFamily="34" charset="0"/>
              <a:ea typeface="Tahoma" panose="020B0604030504040204" pitchFamily="34" charset="0"/>
              <a:cs typeface="Tahoma" panose="020B0604030504040204" pitchFamily="34" charset="0"/>
            </a:rPr>
            <a:t>contrast</a:t>
          </a:r>
          <a:r>
            <a:rPr lang="en-US" sz="1100" kern="1200" dirty="0">
              <a:latin typeface="Tahoma" panose="020B0604030504040204" pitchFamily="34" charset="0"/>
              <a:ea typeface="Tahoma" panose="020B0604030504040204" pitchFamily="34" charset="0"/>
              <a:cs typeface="Tahoma" panose="020B0604030504040204" pitchFamily="34" charset="0"/>
            </a:rPr>
            <a:t> — e.g., dark rugs on light floors, colored tape on stair edges</a:t>
          </a:r>
          <a:r>
            <a:rPr lang="en-US" sz="1000" kern="1200" dirty="0">
              <a:latin typeface="Tahoma" panose="020B0604030504040204" pitchFamily="34" charset="0"/>
              <a:ea typeface="Tahoma" panose="020B0604030504040204" pitchFamily="34" charset="0"/>
              <a:cs typeface="Tahoma" panose="020B0604030504040204" pitchFamily="34" charset="0"/>
            </a:rPr>
            <a:t>.</a:t>
          </a:r>
        </a:p>
      </dsp:txBody>
      <dsp:txXfrm>
        <a:off x="4959684" y="416235"/>
        <a:ext cx="1555849" cy="933509"/>
      </dsp:txXfrm>
    </dsp:sp>
    <dsp:sp modelId="{2C3E6A5E-6D36-4D3A-8636-39E484D39040}">
      <dsp:nvSpPr>
        <dsp:cNvPr id="0" name=""/>
        <dsp:cNvSpPr/>
      </dsp:nvSpPr>
      <dsp:spPr>
        <a:xfrm>
          <a:off x="6615652" y="416235"/>
          <a:ext cx="1555849" cy="933509"/>
        </a:xfrm>
        <a:prstGeom prst="rect">
          <a:avLst/>
        </a:prstGeom>
        <a:solidFill>
          <a:srgbClr val="025DA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Minimize glare by using </a:t>
          </a:r>
          <a:r>
            <a:rPr lang="en-US" sz="1100" b="1" kern="1200" dirty="0">
              <a:latin typeface="Tahoma" panose="020B0604030504040204" pitchFamily="34" charset="0"/>
              <a:ea typeface="Tahoma" panose="020B0604030504040204" pitchFamily="34" charset="0"/>
              <a:cs typeface="Tahoma" panose="020B0604030504040204" pitchFamily="34" charset="0"/>
            </a:rPr>
            <a:t>sheer curtains</a:t>
          </a:r>
          <a:r>
            <a:rPr lang="en-US" sz="1100" kern="1200" dirty="0">
              <a:latin typeface="Tahoma" panose="020B0604030504040204" pitchFamily="34" charset="0"/>
              <a:ea typeface="Tahoma" panose="020B0604030504040204" pitchFamily="34" charset="0"/>
              <a:cs typeface="Tahoma" panose="020B0604030504040204" pitchFamily="34" charset="0"/>
            </a:rPr>
            <a:t> or adjustable blinds</a:t>
          </a:r>
          <a:r>
            <a:rPr lang="en-US" sz="1000" kern="1200" dirty="0">
              <a:latin typeface="Tahoma" panose="020B0604030504040204" pitchFamily="34" charset="0"/>
              <a:ea typeface="Tahoma" panose="020B0604030504040204" pitchFamily="34" charset="0"/>
              <a:cs typeface="Tahoma" panose="020B0604030504040204" pitchFamily="34" charset="0"/>
            </a:rPr>
            <a:t>.</a:t>
          </a:r>
        </a:p>
      </dsp:txBody>
      <dsp:txXfrm>
        <a:off x="6615652" y="416235"/>
        <a:ext cx="1555849" cy="933509"/>
      </dsp:txXfrm>
    </dsp:sp>
    <dsp:sp modelId="{BD06924E-D258-476E-B563-DB7528A9CCCC}">
      <dsp:nvSpPr>
        <dsp:cNvPr id="0" name=""/>
        <dsp:cNvSpPr/>
      </dsp:nvSpPr>
      <dsp:spPr>
        <a:xfrm>
          <a:off x="2873" y="1505330"/>
          <a:ext cx="1555849" cy="933509"/>
        </a:xfrm>
        <a:prstGeom prst="rect">
          <a:avLst/>
        </a:prstGeom>
        <a:solidFill>
          <a:srgbClr val="4D8DC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Tahoma" panose="020B0604030504040204" pitchFamily="34" charset="0"/>
              <a:ea typeface="Tahoma" panose="020B0604030504040204" pitchFamily="34" charset="0"/>
              <a:cs typeface="Tahoma" panose="020B0604030504040204" pitchFamily="34" charset="0"/>
            </a:rPr>
            <a:t>👂 Hearing Loss</a:t>
          </a:r>
          <a:endParaRPr lang="en-US" sz="1100" kern="1200" dirty="0">
            <a:latin typeface="Tahoma" panose="020B0604030504040204" pitchFamily="34" charset="0"/>
            <a:ea typeface="Tahoma" panose="020B0604030504040204" pitchFamily="34" charset="0"/>
            <a:cs typeface="Tahoma" panose="020B0604030504040204" pitchFamily="34" charset="0"/>
          </a:endParaRPr>
        </a:p>
      </dsp:txBody>
      <dsp:txXfrm>
        <a:off x="2873" y="1505330"/>
        <a:ext cx="1555849" cy="933509"/>
      </dsp:txXfrm>
    </dsp:sp>
    <dsp:sp modelId="{964889C4-B599-4D59-A894-3A2ED8E7D674}">
      <dsp:nvSpPr>
        <dsp:cNvPr id="0" name=""/>
        <dsp:cNvSpPr/>
      </dsp:nvSpPr>
      <dsp:spPr>
        <a:xfrm>
          <a:off x="1658841" y="1505330"/>
          <a:ext cx="1555849" cy="933509"/>
        </a:xfrm>
        <a:prstGeom prst="rect">
          <a:avLst/>
        </a:prstGeom>
        <a:solidFill>
          <a:srgbClr val="025DA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Hearing loss can make it harder to detect alarms, doorbells, or conversation—impacting safety and independence.</a:t>
          </a:r>
        </a:p>
      </dsp:txBody>
      <dsp:txXfrm>
        <a:off x="1658841" y="1505330"/>
        <a:ext cx="1555849" cy="933509"/>
      </dsp:txXfrm>
    </dsp:sp>
    <dsp:sp modelId="{C70B1EC3-0758-41C7-8923-FC95B2ADC5A6}">
      <dsp:nvSpPr>
        <dsp:cNvPr id="0" name=""/>
        <dsp:cNvSpPr/>
      </dsp:nvSpPr>
      <dsp:spPr>
        <a:xfrm>
          <a:off x="3314809" y="1505330"/>
          <a:ext cx="1555849" cy="933509"/>
        </a:xfrm>
        <a:prstGeom prst="rect">
          <a:avLst/>
        </a:prstGeom>
        <a:solidFill>
          <a:srgbClr val="025DA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Use </a:t>
          </a:r>
          <a:r>
            <a:rPr lang="en-US" sz="1100" b="1" kern="1200" dirty="0">
              <a:latin typeface="Tahoma" panose="020B0604030504040204" pitchFamily="34" charset="0"/>
              <a:ea typeface="Tahoma" panose="020B0604030504040204" pitchFamily="34" charset="0"/>
              <a:cs typeface="Tahoma" panose="020B0604030504040204" pitchFamily="34" charset="0"/>
            </a:rPr>
            <a:t>visual alerts</a:t>
          </a:r>
          <a:r>
            <a:rPr lang="en-US" sz="1100" kern="1200" dirty="0">
              <a:latin typeface="Tahoma" panose="020B0604030504040204" pitchFamily="34" charset="0"/>
              <a:ea typeface="Tahoma" panose="020B0604030504040204" pitchFamily="34" charset="0"/>
              <a:cs typeface="Tahoma" panose="020B0604030504040204" pitchFamily="34" charset="0"/>
            </a:rPr>
            <a:t> (flashing lights) for doorbells, smoke alarms, and phones.</a:t>
          </a:r>
        </a:p>
      </dsp:txBody>
      <dsp:txXfrm>
        <a:off x="3314809" y="1505330"/>
        <a:ext cx="1555849" cy="933509"/>
      </dsp:txXfrm>
    </dsp:sp>
    <dsp:sp modelId="{96B3649A-B50F-4398-A27C-F1908F3D6615}">
      <dsp:nvSpPr>
        <dsp:cNvPr id="0" name=""/>
        <dsp:cNvSpPr/>
      </dsp:nvSpPr>
      <dsp:spPr>
        <a:xfrm>
          <a:off x="4959684" y="1505330"/>
          <a:ext cx="1555849" cy="933509"/>
        </a:xfrm>
        <a:prstGeom prst="rect">
          <a:avLst/>
        </a:prstGeom>
        <a:solidFill>
          <a:srgbClr val="025DA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Install </a:t>
          </a:r>
          <a:r>
            <a:rPr lang="en-US" sz="1100" b="1" kern="1200" dirty="0">
              <a:latin typeface="Tahoma" panose="020B0604030504040204" pitchFamily="34" charset="0"/>
              <a:ea typeface="Tahoma" panose="020B0604030504040204" pitchFamily="34" charset="0"/>
              <a:cs typeface="Tahoma" panose="020B0604030504040204" pitchFamily="34" charset="0"/>
            </a:rPr>
            <a:t>amplified phones</a:t>
          </a:r>
          <a:r>
            <a:rPr lang="en-US" sz="1100" kern="1200" dirty="0">
              <a:latin typeface="Tahoma" panose="020B0604030504040204" pitchFamily="34" charset="0"/>
              <a:ea typeface="Tahoma" panose="020B0604030504040204" pitchFamily="34" charset="0"/>
              <a:cs typeface="Tahoma" panose="020B0604030504040204" pitchFamily="34" charset="0"/>
            </a:rPr>
            <a:t> or personal listening devices.</a:t>
          </a:r>
        </a:p>
      </dsp:txBody>
      <dsp:txXfrm>
        <a:off x="4959684" y="1505330"/>
        <a:ext cx="1555849" cy="933509"/>
      </dsp:txXfrm>
    </dsp:sp>
    <dsp:sp modelId="{3E8FEDC3-32D7-476F-8AB2-67198823D28F}">
      <dsp:nvSpPr>
        <dsp:cNvPr id="0" name=""/>
        <dsp:cNvSpPr/>
      </dsp:nvSpPr>
      <dsp:spPr>
        <a:xfrm>
          <a:off x="6615652" y="1505330"/>
          <a:ext cx="1555849" cy="933509"/>
        </a:xfrm>
        <a:prstGeom prst="rect">
          <a:avLst/>
        </a:prstGeom>
        <a:solidFill>
          <a:srgbClr val="025DA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Face the person and speak clearly in well-lit areas for lip reading.</a:t>
          </a:r>
        </a:p>
      </dsp:txBody>
      <dsp:txXfrm>
        <a:off x="6615652" y="1505330"/>
        <a:ext cx="1555849" cy="933509"/>
      </dsp:txXfrm>
    </dsp:sp>
    <dsp:sp modelId="{281180A5-9975-4564-8108-EF6476E1C8CC}">
      <dsp:nvSpPr>
        <dsp:cNvPr id="0" name=""/>
        <dsp:cNvSpPr/>
      </dsp:nvSpPr>
      <dsp:spPr>
        <a:xfrm>
          <a:off x="19443" y="2594424"/>
          <a:ext cx="1555849" cy="933509"/>
        </a:xfrm>
        <a:prstGeom prst="rect">
          <a:avLst/>
        </a:prstGeom>
        <a:solidFill>
          <a:srgbClr val="4D8DC4"/>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Tahoma" panose="020B0604030504040204" pitchFamily="34" charset="0"/>
              <a:ea typeface="Tahoma" panose="020B0604030504040204" pitchFamily="34" charset="0"/>
              <a:cs typeface="Tahoma" panose="020B0604030504040204" pitchFamily="34" charset="0"/>
            </a:rPr>
            <a:t>🖐 Sensory Changes</a:t>
          </a:r>
          <a:endParaRPr lang="en-US" sz="1100" kern="1200" dirty="0">
            <a:latin typeface="Tahoma" panose="020B0604030504040204" pitchFamily="34" charset="0"/>
            <a:ea typeface="Tahoma" panose="020B0604030504040204" pitchFamily="34" charset="0"/>
            <a:cs typeface="Tahoma" panose="020B0604030504040204" pitchFamily="34" charset="0"/>
          </a:endParaRPr>
        </a:p>
      </dsp:txBody>
      <dsp:txXfrm>
        <a:off x="19443" y="2594424"/>
        <a:ext cx="1555849" cy="933509"/>
      </dsp:txXfrm>
    </dsp:sp>
    <dsp:sp modelId="{054CCC11-C48D-4232-B3AE-5606CFCBDAD9}">
      <dsp:nvSpPr>
        <dsp:cNvPr id="0" name=""/>
        <dsp:cNvSpPr/>
      </dsp:nvSpPr>
      <dsp:spPr>
        <a:xfrm>
          <a:off x="1675411" y="2594424"/>
          <a:ext cx="1555849" cy="933509"/>
        </a:xfrm>
        <a:prstGeom prst="rect">
          <a:avLst/>
        </a:prstGeom>
        <a:solidFill>
          <a:srgbClr val="025DA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Reduced touch sensation increases risk of burns, frostbite, and injury.</a:t>
          </a:r>
        </a:p>
      </dsp:txBody>
      <dsp:txXfrm>
        <a:off x="1675411" y="2594424"/>
        <a:ext cx="1555849" cy="933509"/>
      </dsp:txXfrm>
    </dsp:sp>
    <dsp:sp modelId="{9F7D1530-9538-4974-BED9-3831C6D1D467}">
      <dsp:nvSpPr>
        <dsp:cNvPr id="0" name=""/>
        <dsp:cNvSpPr/>
      </dsp:nvSpPr>
      <dsp:spPr>
        <a:xfrm>
          <a:off x="3331379" y="2594424"/>
          <a:ext cx="1555849" cy="933509"/>
        </a:xfrm>
        <a:prstGeom prst="rect">
          <a:avLst/>
        </a:prstGeom>
        <a:solidFill>
          <a:srgbClr val="025DA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Use </a:t>
          </a:r>
          <a:r>
            <a:rPr lang="en-US" sz="1100" b="1" kern="1200" dirty="0">
              <a:latin typeface="Tahoma" panose="020B0604030504040204" pitchFamily="34" charset="0"/>
              <a:ea typeface="Tahoma" panose="020B0604030504040204" pitchFamily="34" charset="0"/>
              <a:cs typeface="Tahoma" panose="020B0604030504040204" pitchFamily="34" charset="0"/>
            </a:rPr>
            <a:t>temperature-limited faucets</a:t>
          </a:r>
          <a:r>
            <a:rPr lang="en-US" sz="1100" kern="1200" dirty="0">
              <a:latin typeface="Tahoma" panose="020B0604030504040204" pitchFamily="34" charset="0"/>
              <a:ea typeface="Tahoma" panose="020B0604030504040204" pitchFamily="34" charset="0"/>
              <a:cs typeface="Tahoma" panose="020B0604030504040204" pitchFamily="34" charset="0"/>
            </a:rPr>
            <a:t> and insulated handles on cookware.</a:t>
          </a:r>
        </a:p>
      </dsp:txBody>
      <dsp:txXfrm>
        <a:off x="3331379" y="2594424"/>
        <a:ext cx="1555849" cy="933509"/>
      </dsp:txXfrm>
    </dsp:sp>
    <dsp:sp modelId="{89E3C937-8224-49E6-A5FB-450F789F8D8B}">
      <dsp:nvSpPr>
        <dsp:cNvPr id="0" name=""/>
        <dsp:cNvSpPr/>
      </dsp:nvSpPr>
      <dsp:spPr>
        <a:xfrm>
          <a:off x="4987347" y="2594424"/>
          <a:ext cx="1555849" cy="933509"/>
        </a:xfrm>
        <a:prstGeom prst="rect">
          <a:avLst/>
        </a:prstGeom>
        <a:solidFill>
          <a:srgbClr val="025DAB"/>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Tahoma" panose="020B0604030504040204" pitchFamily="34" charset="0"/>
              <a:ea typeface="Tahoma" panose="020B0604030504040204" pitchFamily="34" charset="0"/>
              <a:cs typeface="Tahoma" panose="020B0604030504040204" pitchFamily="34" charset="0"/>
            </a:rPr>
            <a:t>Wear well-fitted shoes to improve balance and prevent falls.</a:t>
          </a:r>
        </a:p>
      </dsp:txBody>
      <dsp:txXfrm>
        <a:off x="4987347" y="2594424"/>
        <a:ext cx="1555849" cy="93350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5.sv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11.svg"/><Relationship Id="rId7"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1.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5.svg"/><Relationship Id="rId7"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5.svg"/><Relationship Id="rId7"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9.svg"/><Relationship Id="rId7"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9.svg"/><Relationship Id="rId7"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3.svg"/><Relationship Id="rId7"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23.svg"/><Relationship Id="rId7" Type="http://schemas.openxmlformats.org/officeDocument/2006/relationships/image" Target="../media/image24.pn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7.svg"/><Relationship Id="rId7"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7.svg"/><Relationship Id="rId7"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3.svg"/><Relationship Id="rId7"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3.svg"/><Relationship Id="rId7"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7.svg"/><Relationship Id="rId7"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7.svg"/><Relationship Id="rId7"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41.svg"/><Relationship Id="rId7" Type="http://schemas.openxmlformats.org/officeDocument/2006/relationships/image" Target="../media/image42.png"/><Relationship Id="rId2" Type="http://schemas.openxmlformats.org/officeDocument/2006/relationships/image" Target="../media/image40.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41.svg"/><Relationship Id="rId7" Type="http://schemas.openxmlformats.org/officeDocument/2006/relationships/image" Target="../media/image42.png"/><Relationship Id="rId2" Type="http://schemas.openxmlformats.org/officeDocument/2006/relationships/image" Target="../media/image40.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2.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5.svg"/><Relationship Id="rId7"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5.svg"/><Relationship Id="rId7"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9.svg"/><Relationship Id="rId7"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9.svg"/><Relationship Id="rId7"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January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007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35042765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January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007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EA0BBF55-CCA6-DD7C-2AF8-3EC01AF2DF9A}"/>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0512D95A-C8D5-2287-9D6D-7DE5BE36C7BA}"/>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7C8284DB-9116-84F0-8113-ED8D2C05629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21994266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January - Text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53234B-4581-136F-751C-03514F686A0E}"/>
              </a:ext>
            </a:extLst>
          </p:cNvPr>
          <p:cNvSpPr>
            <a:spLocks/>
          </p:cNvSpPr>
          <p:nvPr userDrawn="1"/>
        </p:nvSpPr>
        <p:spPr>
          <a:xfrm>
            <a:off x="-12586" y="901700"/>
            <a:ext cx="9169170" cy="5956300"/>
          </a:xfrm>
          <a:prstGeom prst="rect">
            <a:avLst/>
          </a:prstGeom>
          <a:solidFill>
            <a:srgbClr val="007A9B">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69170" cy="906011"/>
          </a:xfrm>
          <a:prstGeom prst="rect">
            <a:avLst/>
          </a:prstGeom>
          <a:solidFill>
            <a:srgbClr val="007A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6" name="Text Placeholder 18">
            <a:extLst>
              <a:ext uri="{FF2B5EF4-FFF2-40B4-BE49-F238E27FC236}">
                <a16:creationId xmlns:a16="http://schemas.microsoft.com/office/drawing/2014/main" id="{31D4F1FF-2D3B-3344-3A17-96F0AB858411}"/>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spTree>
    <p:extLst>
      <p:ext uri="{BB962C8B-B14F-4D97-AF65-F5344CB8AC3E}">
        <p14:creationId xmlns:p14="http://schemas.microsoft.com/office/powerpoint/2010/main" val="27683368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ebruary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F2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35517443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February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F2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8EC79C80-6D75-E430-5089-F0D61FC88624}"/>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B8C0B11A-BE53-4E9D-A161-5A16BED5AAD1}"/>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9EC3A87B-667C-DD64-C7DA-1CF4D9E7F659}"/>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10578304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February - Text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89F3A2D-9745-8B6E-FBE7-EC1F14EF56B1}"/>
              </a:ext>
            </a:extLst>
          </p:cNvPr>
          <p:cNvSpPr>
            <a:spLocks/>
          </p:cNvSpPr>
          <p:nvPr userDrawn="1"/>
        </p:nvSpPr>
        <p:spPr>
          <a:xfrm>
            <a:off x="0" y="901700"/>
            <a:ext cx="9169170" cy="5956300"/>
          </a:xfrm>
          <a:prstGeom prst="rect">
            <a:avLst/>
          </a:prstGeom>
          <a:solidFill>
            <a:srgbClr val="F22639">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olorful flower with white text&#10;&#10;AI-generated content may be incorrect.">
            <a:extLst>
              <a:ext uri="{FF2B5EF4-FFF2-40B4-BE49-F238E27FC236}">
                <a16:creationId xmlns:a16="http://schemas.microsoft.com/office/drawing/2014/main" id="{1B4B37F6-A338-9172-41E5-9D2C4623E71C}"/>
              </a:ext>
            </a:extLst>
          </p:cNvPr>
          <p:cNvPicPr>
            <a:picLocks noChangeAspect="1"/>
          </p:cNvPicPr>
          <p:nvPr userDrawn="1"/>
        </p:nvPicPr>
        <p:blipFill>
          <a:blip r:embed="rId2"/>
          <a:stretch>
            <a:fillRect/>
          </a:stretch>
        </p:blipFill>
        <p:spPr>
          <a:xfrm>
            <a:off x="8024072" y="5868662"/>
            <a:ext cx="846764" cy="856305"/>
          </a:xfrm>
          <a:prstGeom prst="rect">
            <a:avLst/>
          </a:prstGeom>
        </p:spPr>
      </p:pic>
      <p:sp>
        <p:nvSpPr>
          <p:cNvPr id="11" name="Text Placeholder 18">
            <a:extLst>
              <a:ext uri="{FF2B5EF4-FFF2-40B4-BE49-F238E27FC236}">
                <a16:creationId xmlns:a16="http://schemas.microsoft.com/office/drawing/2014/main" id="{A795801B-AB1F-66BC-8AA6-CEBF2675500E}"/>
              </a:ext>
            </a:extLst>
          </p:cNvPr>
          <p:cNvSpPr txBox="1">
            <a:spLocks/>
          </p:cNvSpPr>
          <p:nvPr userDrawn="1"/>
        </p:nvSpPr>
        <p:spPr>
          <a:xfrm>
            <a:off x="2968511"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F226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3">
            <a:extLst>
              <a:ext uri="{96DAC541-7B7A-43D3-8B79-37D633B846F1}">
                <asvg:svgBlip xmlns:asvg="http://schemas.microsoft.com/office/drawing/2016/SVG/main" r:embed="rId4"/>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5">
            <a:extLst>
              <a:ext uri="{96DAC541-7B7A-43D3-8B79-37D633B846F1}">
                <asvg:svgBlip xmlns:asvg="http://schemas.microsoft.com/office/drawing/2016/SVG/main" r:embed="rId6"/>
              </a:ext>
            </a:extLst>
          </a:blip>
          <a:srcRect r="46032" b="86789"/>
          <a:stretch>
            <a:fillRect/>
          </a:stretch>
        </p:blipFill>
        <p:spPr>
          <a:xfrm>
            <a:off x="-12586" y="-17013"/>
            <a:ext cx="9144001" cy="906011"/>
          </a:xfrm>
          <a:prstGeom prst="rect">
            <a:avLst/>
          </a:prstGeom>
        </p:spPr>
      </p:pic>
      <p:sp>
        <p:nvSpPr>
          <p:cNvPr id="5" name="Text Placeholder 18">
            <a:extLst>
              <a:ext uri="{FF2B5EF4-FFF2-40B4-BE49-F238E27FC236}">
                <a16:creationId xmlns:a16="http://schemas.microsoft.com/office/drawing/2014/main" id="{2BEC6573-C579-E4FF-A4DD-775FA55CE291}"/>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2" name="Graphic 11">
            <a:extLst>
              <a:ext uri="{FF2B5EF4-FFF2-40B4-BE49-F238E27FC236}">
                <a16:creationId xmlns:a16="http://schemas.microsoft.com/office/drawing/2014/main" id="{85308867-1B86-D609-0D1E-99152BC915A3}"/>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127416640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rch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5FB9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24183595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March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5FB9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BD570E80-9D68-DC16-B0ED-0B48E7603F38}"/>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4F1A52B9-AB09-9F59-143E-EA3ADB26336B}"/>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68DAF284-4627-54EA-0206-0F97D0122C79}"/>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40098011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March - Text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36C8EAC-02D4-C9F3-6F87-0E9F8E278E67}"/>
              </a:ext>
            </a:extLst>
          </p:cNvPr>
          <p:cNvSpPr>
            <a:spLocks/>
          </p:cNvSpPr>
          <p:nvPr userDrawn="1"/>
        </p:nvSpPr>
        <p:spPr>
          <a:xfrm>
            <a:off x="-12586" y="901700"/>
            <a:ext cx="9169170" cy="5956300"/>
          </a:xfrm>
          <a:prstGeom prst="rect">
            <a:avLst/>
          </a:prstGeom>
          <a:solidFill>
            <a:srgbClr val="5FB94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5FB9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12" name="Picture 11" descr="A colorful flower with white text&#10;&#10;AI-generated content may be incorrect.">
            <a:extLst>
              <a:ext uri="{FF2B5EF4-FFF2-40B4-BE49-F238E27FC236}">
                <a16:creationId xmlns:a16="http://schemas.microsoft.com/office/drawing/2014/main" id="{A3F265DA-342D-53A8-F2DC-2C480285258A}"/>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3" name="Text Placeholder 18">
            <a:extLst>
              <a:ext uri="{FF2B5EF4-FFF2-40B4-BE49-F238E27FC236}">
                <a16:creationId xmlns:a16="http://schemas.microsoft.com/office/drawing/2014/main" id="{D0F467C8-DF37-D0DB-CB17-68070F40AE4F}"/>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4" name="Graphic 13">
            <a:extLst>
              <a:ext uri="{FF2B5EF4-FFF2-40B4-BE49-F238E27FC236}">
                <a16:creationId xmlns:a16="http://schemas.microsoft.com/office/drawing/2014/main" id="{36E91561-770C-1B1F-E546-0C7ED1BF1408}"/>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6827536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pril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CD9A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36973568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April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CD9A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61A7236D-8922-A040-F8E6-FC8FF0E13130}"/>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1586FAFE-BD4C-13E1-B9B3-67DCD2F8D399}"/>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423EFFBC-94E6-016A-1509-22C1A45F997F}"/>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37183264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April - Text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5E9C0EE-45D0-259D-0F2A-46038C4C1E84}"/>
              </a:ext>
            </a:extLst>
          </p:cNvPr>
          <p:cNvSpPr>
            <a:spLocks/>
          </p:cNvSpPr>
          <p:nvPr userDrawn="1"/>
        </p:nvSpPr>
        <p:spPr>
          <a:xfrm>
            <a:off x="-12586" y="901700"/>
            <a:ext cx="9169170" cy="5956300"/>
          </a:xfrm>
          <a:prstGeom prst="rect">
            <a:avLst/>
          </a:prstGeom>
          <a:solidFill>
            <a:srgbClr val="CD9AC5">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CD9A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6" name="Picture 5" descr="A colorful flower with white text&#10;&#10;AI-generated content may be incorrect.">
            <a:extLst>
              <a:ext uri="{FF2B5EF4-FFF2-40B4-BE49-F238E27FC236}">
                <a16:creationId xmlns:a16="http://schemas.microsoft.com/office/drawing/2014/main" id="{8687FFE6-1F97-3EA9-B12D-6A24335B3998}"/>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14E340ED-0518-7413-B9D7-6BB6CF3B83B8}"/>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1" name="Graphic 10">
            <a:extLst>
              <a:ext uri="{FF2B5EF4-FFF2-40B4-BE49-F238E27FC236}">
                <a16:creationId xmlns:a16="http://schemas.microsoft.com/office/drawing/2014/main" id="{7F84CD61-3387-7CAF-E94B-7D2A5B772EFD}"/>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33282069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y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0084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16082098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May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0084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FEDE8468-2564-4EAC-7421-95B9EC5F4A84}"/>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A0F8C94D-8FD0-DCB9-0CA2-B4C9DA3FF2F7}"/>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06EDC8F9-79EB-B7F1-CB0A-A5B66B397E48}"/>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329207540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May - Text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B281215-B740-7FA0-2E46-D9A6684E6BC5}"/>
              </a:ext>
            </a:extLst>
          </p:cNvPr>
          <p:cNvSpPr>
            <a:spLocks/>
          </p:cNvSpPr>
          <p:nvPr userDrawn="1"/>
        </p:nvSpPr>
        <p:spPr>
          <a:xfrm>
            <a:off x="-12586" y="901700"/>
            <a:ext cx="9169170" cy="5956300"/>
          </a:xfrm>
          <a:prstGeom prst="rect">
            <a:avLst/>
          </a:prstGeom>
          <a:solidFill>
            <a:srgbClr val="008454">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0084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6" name="Picture 5" descr="A colorful flower with white text&#10;&#10;AI-generated content may be incorrect.">
            <a:extLst>
              <a:ext uri="{FF2B5EF4-FFF2-40B4-BE49-F238E27FC236}">
                <a16:creationId xmlns:a16="http://schemas.microsoft.com/office/drawing/2014/main" id="{92E7C11C-7B57-4A59-7C9C-3F57EE10A53D}"/>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C48B4919-F4BD-EB1B-9528-F7903D396F5E}"/>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1" name="Graphic 10">
            <a:extLst>
              <a:ext uri="{FF2B5EF4-FFF2-40B4-BE49-F238E27FC236}">
                <a16:creationId xmlns:a16="http://schemas.microsoft.com/office/drawing/2014/main" id="{AAA961E0-DAA3-479E-00EF-69D856EAFC0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41112160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June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F976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417549594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June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F976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C7CD5B1C-A0F1-CF83-F62F-F9B428A762C1}"/>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7ED1E20C-E303-48A8-A2E3-172B7E63CCD9}"/>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5E60C338-D475-F63D-6AC0-1D2C6BA8FE5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11308439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June - Text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D5F436C-530E-B4EC-9892-6EECD56F2A0F}"/>
              </a:ext>
            </a:extLst>
          </p:cNvPr>
          <p:cNvSpPr>
            <a:spLocks/>
          </p:cNvSpPr>
          <p:nvPr userDrawn="1"/>
        </p:nvSpPr>
        <p:spPr>
          <a:xfrm>
            <a:off x="-12586" y="901700"/>
            <a:ext cx="9169170" cy="5956300"/>
          </a:xfrm>
          <a:prstGeom prst="rect">
            <a:avLst/>
          </a:prstGeom>
          <a:solidFill>
            <a:srgbClr val="F97678">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F9767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6" name="Picture 5" descr="A colorful flower with white text&#10;&#10;AI-generated content may be incorrect.">
            <a:extLst>
              <a:ext uri="{FF2B5EF4-FFF2-40B4-BE49-F238E27FC236}">
                <a16:creationId xmlns:a16="http://schemas.microsoft.com/office/drawing/2014/main" id="{3331B32A-E58A-B3DE-904C-2FF0F7DEB844}"/>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5DA9AE2F-E54D-700B-9769-F5D53972660D}"/>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1" name="Graphic 10">
            <a:extLst>
              <a:ext uri="{FF2B5EF4-FFF2-40B4-BE49-F238E27FC236}">
                <a16:creationId xmlns:a16="http://schemas.microsoft.com/office/drawing/2014/main" id="{34B764AB-F4AB-513B-165F-0337184E564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6041335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July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025D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31080753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July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025D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65D2A80F-5070-71A3-6A0E-E12C69196371}"/>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724FB893-E865-4D4A-EE21-1CBC21BAD58A}"/>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spTree>
    <p:extLst>
      <p:ext uri="{BB962C8B-B14F-4D97-AF65-F5344CB8AC3E}">
        <p14:creationId xmlns:p14="http://schemas.microsoft.com/office/powerpoint/2010/main" val="26717444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July - Text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689BC65-A89F-8F74-CA1A-0D6C13647DF5}"/>
              </a:ext>
            </a:extLst>
          </p:cNvPr>
          <p:cNvSpPr>
            <a:spLocks/>
          </p:cNvSpPr>
          <p:nvPr userDrawn="1"/>
        </p:nvSpPr>
        <p:spPr>
          <a:xfrm>
            <a:off x="-12586" y="901700"/>
            <a:ext cx="9169170" cy="5956300"/>
          </a:xfrm>
          <a:prstGeom prst="rect">
            <a:avLst/>
          </a:prstGeom>
          <a:solidFill>
            <a:srgbClr val="025DAB">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025D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6" name="Picture 5" descr="A colorful flower with white text&#10;&#10;AI-generated content may be incorrect.">
            <a:extLst>
              <a:ext uri="{FF2B5EF4-FFF2-40B4-BE49-F238E27FC236}">
                <a16:creationId xmlns:a16="http://schemas.microsoft.com/office/drawing/2014/main" id="{DB569BE9-0DF0-65C7-2527-C5D86E3B3F98}"/>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F1C28323-C13F-5FB4-BEE4-2EB15A2AE859}"/>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spTree>
    <p:extLst>
      <p:ext uri="{BB962C8B-B14F-4D97-AF65-F5344CB8AC3E}">
        <p14:creationId xmlns:p14="http://schemas.microsoft.com/office/powerpoint/2010/main" val="9407795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ugust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6DC9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160553318"/>
      </p:ext>
    </p:extLst>
  </p:cSld>
  <p:clrMapOvr>
    <a:masterClrMapping/>
  </p:clrMapOvr>
  <p:extLst>
    <p:ext uri="{DCECCB84-F9BA-43D5-87BE-67443E8EF086}">
      <p15:sldGuideLst xmlns:p15="http://schemas.microsoft.com/office/powerpoint/2012/main">
        <p15:guide id="1" orient="horz" pos="2184" userDrawn="1">
          <p15:clr>
            <a:srgbClr val="FBAE40"/>
          </p15:clr>
        </p15:guide>
        <p15:guide id="2" pos="288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August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6DC9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D1818421-F5B7-179E-4CD8-78BEFB747FA5}"/>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1E124A80-A76A-AFAB-5072-124602B271E9}"/>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A4DB4999-C19F-C045-C507-31F074FCA2DB}"/>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117868710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August - Text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D706DA9-051A-CA88-C35E-2E04F7641441}"/>
              </a:ext>
            </a:extLst>
          </p:cNvPr>
          <p:cNvSpPr>
            <a:spLocks/>
          </p:cNvSpPr>
          <p:nvPr userDrawn="1"/>
        </p:nvSpPr>
        <p:spPr>
          <a:xfrm>
            <a:off x="-12586" y="901700"/>
            <a:ext cx="9169170" cy="5956300"/>
          </a:xfrm>
          <a:prstGeom prst="rect">
            <a:avLst/>
          </a:prstGeom>
          <a:solidFill>
            <a:srgbClr val="6DC9D3">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6DC9D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6" name="Picture 5" descr="A colorful flower with white text&#10;&#10;AI-generated content may be incorrect.">
            <a:extLst>
              <a:ext uri="{FF2B5EF4-FFF2-40B4-BE49-F238E27FC236}">
                <a16:creationId xmlns:a16="http://schemas.microsoft.com/office/drawing/2014/main" id="{411A3DA2-9F5D-F66A-2457-FB212589DE3A}"/>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F166454E-37E1-A5C8-78F8-DF05843A3108}"/>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1" name="Graphic 10">
            <a:extLst>
              <a:ext uri="{FF2B5EF4-FFF2-40B4-BE49-F238E27FC236}">
                <a16:creationId xmlns:a16="http://schemas.microsoft.com/office/drawing/2014/main" id="{561704DF-AAA1-A686-4098-414B60BD68F1}"/>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4376301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ptember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FFAA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40888015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September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FFAA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11D8A4DB-ACF2-DBBC-3CA2-28EF1282D6DF}"/>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5" name="Text Placeholder 18">
            <a:extLst>
              <a:ext uri="{FF2B5EF4-FFF2-40B4-BE49-F238E27FC236}">
                <a16:creationId xmlns:a16="http://schemas.microsoft.com/office/drawing/2014/main" id="{440B544F-73DC-EB95-8B3C-CE2990340B76}"/>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6" name="Graphic 5">
            <a:extLst>
              <a:ext uri="{FF2B5EF4-FFF2-40B4-BE49-F238E27FC236}">
                <a16:creationId xmlns:a16="http://schemas.microsoft.com/office/drawing/2014/main" id="{29CAC633-8E4D-82D8-4BDC-AB2366A9EDED}"/>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26946371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September - Text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240AE2-85F5-0DDA-0D4D-528AA23B618C}"/>
              </a:ext>
            </a:extLst>
          </p:cNvPr>
          <p:cNvSpPr>
            <a:spLocks/>
          </p:cNvSpPr>
          <p:nvPr userDrawn="1"/>
        </p:nvSpPr>
        <p:spPr>
          <a:xfrm>
            <a:off x="-12586" y="901700"/>
            <a:ext cx="9169170" cy="5956300"/>
          </a:xfrm>
          <a:prstGeom prst="rect">
            <a:avLst/>
          </a:prstGeom>
          <a:solidFill>
            <a:srgbClr val="FFAA34">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FFAA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6" name="Picture 5" descr="A colorful flower with white text&#10;&#10;AI-generated content may be incorrect.">
            <a:extLst>
              <a:ext uri="{FF2B5EF4-FFF2-40B4-BE49-F238E27FC236}">
                <a16:creationId xmlns:a16="http://schemas.microsoft.com/office/drawing/2014/main" id="{5085C87D-6759-3160-AFFD-CC0CABC2930F}"/>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3C3C8BD4-EF0A-2654-3C65-47226CD5FC42}"/>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1" name="Graphic 10">
            <a:extLst>
              <a:ext uri="{FF2B5EF4-FFF2-40B4-BE49-F238E27FC236}">
                <a16:creationId xmlns:a16="http://schemas.microsoft.com/office/drawing/2014/main" id="{BE522F56-6FBA-3CC7-2068-5BD09A12ECB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10200768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ctober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FA78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29037094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October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56586" cy="906011"/>
          </a:xfrm>
          <a:prstGeom prst="rect">
            <a:avLst/>
          </a:prstGeom>
          <a:solidFill>
            <a:srgbClr val="FA78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4" name="Picture 3" descr="A colorful flower with white text&#10;&#10;AI-generated content may be incorrect.">
            <a:extLst>
              <a:ext uri="{FF2B5EF4-FFF2-40B4-BE49-F238E27FC236}">
                <a16:creationId xmlns:a16="http://schemas.microsoft.com/office/drawing/2014/main" id="{D2543528-EEB1-B01B-2EEB-6D20850B1ADD}"/>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A9FCCCC2-D7E5-2F57-788D-889626301E7C}"/>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11" name="Graphic 10">
            <a:extLst>
              <a:ext uri="{FF2B5EF4-FFF2-40B4-BE49-F238E27FC236}">
                <a16:creationId xmlns:a16="http://schemas.microsoft.com/office/drawing/2014/main" id="{D2F66AF8-C0C4-3600-096A-522C527A277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21960112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October - Text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750D09F-2EB3-9865-20E2-ED2E959A8E57}"/>
              </a:ext>
            </a:extLst>
          </p:cNvPr>
          <p:cNvSpPr>
            <a:spLocks/>
          </p:cNvSpPr>
          <p:nvPr userDrawn="1"/>
        </p:nvSpPr>
        <p:spPr>
          <a:xfrm>
            <a:off x="-12586" y="901700"/>
            <a:ext cx="9169170" cy="5956300"/>
          </a:xfrm>
          <a:prstGeom prst="rect">
            <a:avLst/>
          </a:prstGeom>
          <a:solidFill>
            <a:srgbClr val="FA782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FA78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6" name="Picture 5" descr="A colorful flower with white text&#10;&#10;AI-generated content may be incorrect.">
            <a:extLst>
              <a:ext uri="{FF2B5EF4-FFF2-40B4-BE49-F238E27FC236}">
                <a16:creationId xmlns:a16="http://schemas.microsoft.com/office/drawing/2014/main" id="{56BA46D8-107C-1DC2-945C-6A12C4FBEF14}"/>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0" name="Text Placeholder 18">
            <a:extLst>
              <a:ext uri="{FF2B5EF4-FFF2-40B4-BE49-F238E27FC236}">
                <a16:creationId xmlns:a16="http://schemas.microsoft.com/office/drawing/2014/main" id="{6A972D6E-78B9-FEF8-E9C3-D7238C11EF6E}"/>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1" name="Graphic 10">
            <a:extLst>
              <a:ext uri="{FF2B5EF4-FFF2-40B4-BE49-F238E27FC236}">
                <a16:creationId xmlns:a16="http://schemas.microsoft.com/office/drawing/2014/main" id="{CACB3B5F-D8EA-4550-E988-B79AAD75D389}"/>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40387367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ovember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CE8C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9481718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November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CE8C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10" name="Picture 9" descr="A colorful flower with white text&#10;&#10;AI-generated content may be incorrect.">
            <a:extLst>
              <a:ext uri="{FF2B5EF4-FFF2-40B4-BE49-F238E27FC236}">
                <a16:creationId xmlns:a16="http://schemas.microsoft.com/office/drawing/2014/main" id="{197B2AEE-67D1-F8ED-AE42-FAB577A6C658}"/>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4" name="Text Placeholder 18">
            <a:extLst>
              <a:ext uri="{FF2B5EF4-FFF2-40B4-BE49-F238E27FC236}">
                <a16:creationId xmlns:a16="http://schemas.microsoft.com/office/drawing/2014/main" id="{6FBA3663-0843-EEBE-C55E-57E098211613}"/>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5" name="Graphic 4">
            <a:extLst>
              <a:ext uri="{FF2B5EF4-FFF2-40B4-BE49-F238E27FC236}">
                <a16:creationId xmlns:a16="http://schemas.microsoft.com/office/drawing/2014/main" id="{34AB5C3F-A85E-08C2-7342-2520FF93BED9}"/>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1825329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November - Text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BE27EB6-0D65-A381-FD10-AF2EF3E3970B}"/>
              </a:ext>
            </a:extLst>
          </p:cNvPr>
          <p:cNvSpPr>
            <a:spLocks/>
          </p:cNvSpPr>
          <p:nvPr userDrawn="1"/>
        </p:nvSpPr>
        <p:spPr>
          <a:xfrm>
            <a:off x="-12586" y="901700"/>
            <a:ext cx="9169170" cy="5956300"/>
          </a:xfrm>
          <a:prstGeom prst="rect">
            <a:avLst/>
          </a:prstGeom>
          <a:solidFill>
            <a:srgbClr val="CE8C34">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6" y="-10662"/>
            <a:ext cx="9144000" cy="906011"/>
          </a:xfrm>
          <a:prstGeom prst="rect">
            <a:avLst/>
          </a:prstGeom>
          <a:solidFill>
            <a:srgbClr val="CE8C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2" name="Title 1"/>
          <p:cNvSpPr>
            <a:spLocks noGrp="1"/>
          </p:cNvSpPr>
          <p:nvPr>
            <p:ph type="ctrTitle"/>
          </p:nvPr>
        </p:nvSpPr>
        <p:spPr>
          <a:xfrm>
            <a:off x="0" y="0"/>
            <a:ext cx="8610600" cy="901700"/>
          </a:xfrm>
          <a:prstGeom prst="rect">
            <a:avLst/>
          </a:prstGeom>
        </p:spPr>
        <p:txBody>
          <a:bodyPr lIns="274320" tIns="0" rIns="0" bIns="0" anchor="ctr" anchorCtr="0"/>
          <a:lstStyle>
            <a:lvl1pPr algn="l">
              <a:defRPr sz="3200"/>
            </a:lvl1pPr>
          </a:lstStyle>
          <a:p>
            <a:r>
              <a:rPr lang="en-US" dirty="0"/>
              <a:t>Click to edit Master title style</a:t>
            </a:r>
          </a:p>
        </p:txBody>
      </p:sp>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pic>
        <p:nvPicPr>
          <p:cNvPr id="12" name="Picture 11" descr="A colorful flower with white text&#10;&#10;AI-generated content may be incorrect.">
            <a:extLst>
              <a:ext uri="{FF2B5EF4-FFF2-40B4-BE49-F238E27FC236}">
                <a16:creationId xmlns:a16="http://schemas.microsoft.com/office/drawing/2014/main" id="{A1CB0C22-3912-A1E9-1298-37173B103C97}"/>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13" name="Text Placeholder 18">
            <a:extLst>
              <a:ext uri="{FF2B5EF4-FFF2-40B4-BE49-F238E27FC236}">
                <a16:creationId xmlns:a16="http://schemas.microsoft.com/office/drawing/2014/main" id="{6A7FC87F-8B27-6A06-A315-8829C3FCB642}"/>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4" name="Graphic 13">
            <a:extLst>
              <a:ext uri="{FF2B5EF4-FFF2-40B4-BE49-F238E27FC236}">
                <a16:creationId xmlns:a16="http://schemas.microsoft.com/office/drawing/2014/main" id="{121DF560-7273-21C1-E746-3017A4EC29E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36238864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ecember - 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12585" y="990600"/>
            <a:ext cx="9169170" cy="3822700"/>
          </a:xfrm>
          <a:prstGeom prst="rect">
            <a:avLst/>
          </a:prstGeom>
          <a:solidFill>
            <a:srgbClr val="8816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241300" y="990600"/>
            <a:ext cx="8712200" cy="3822700"/>
          </a:xfrm>
          <a:prstGeom prst="rect">
            <a:avLst/>
          </a:prstGeom>
        </p:spPr>
        <p:txBody>
          <a:bodyPr lIns="0" tIns="0" rIns="0" bIns="0" anchor="ctr" anchorCtr="0"/>
          <a:lstStyle>
            <a:lvl1pPr algn="ctr">
              <a:defRPr sz="3200"/>
            </a:lvl1pPr>
          </a:lstStyle>
          <a:p>
            <a:r>
              <a:rPr lang="en-US" dirty="0"/>
              <a:t>Click to edit Master 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2">
            <a:extLst>
              <a:ext uri="{96DAC541-7B7A-43D3-8B79-37D633B846F1}">
                <asvg:svgBlip xmlns:asvg="http://schemas.microsoft.com/office/drawing/2016/SVG/main" r:embed="rId3"/>
              </a:ext>
            </a:extLst>
          </a:blip>
          <a:srcRect t="2" r="46032" b="44258"/>
          <a:stretch>
            <a:fillRect/>
          </a:stretch>
        </p:blipFill>
        <p:spPr>
          <a:xfrm>
            <a:off x="38098" y="990600"/>
            <a:ext cx="9144001" cy="3822700"/>
          </a:xfrm>
          <a:prstGeom prst="rect">
            <a:avLst/>
          </a:prstGeom>
        </p:spPr>
      </p:pic>
      <p:pic>
        <p:nvPicPr>
          <p:cNvPr id="5" name="Picture 4" descr="A colorful flower with white text&#10;&#10;AI-generated content may be incorrect.">
            <a:extLst>
              <a:ext uri="{FF2B5EF4-FFF2-40B4-BE49-F238E27FC236}">
                <a16:creationId xmlns:a16="http://schemas.microsoft.com/office/drawing/2014/main" id="{655CB0AA-85EF-2C91-E80F-30739A29C898}"/>
              </a:ext>
            </a:extLst>
          </p:cNvPr>
          <p:cNvPicPr>
            <a:picLocks noChangeAspect="1"/>
          </p:cNvPicPr>
          <p:nvPr userDrawn="1"/>
        </p:nvPicPr>
        <p:blipFill>
          <a:blip r:embed="rId4"/>
          <a:stretch>
            <a:fillRect/>
          </a:stretch>
        </p:blipFill>
        <p:spPr>
          <a:xfrm>
            <a:off x="3870918" y="5158418"/>
            <a:ext cx="1402164" cy="1417963"/>
          </a:xfrm>
          <a:prstGeom prst="rect">
            <a:avLst/>
          </a:prstGeom>
        </p:spPr>
      </p:pic>
    </p:spTree>
    <p:extLst>
      <p:ext uri="{BB962C8B-B14F-4D97-AF65-F5344CB8AC3E}">
        <p14:creationId xmlns:p14="http://schemas.microsoft.com/office/powerpoint/2010/main" val="26520340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ecember - Text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0" y="-10662"/>
            <a:ext cx="9144000" cy="906011"/>
          </a:xfrm>
          <a:prstGeom prst="rect">
            <a:avLst/>
          </a:prstGeom>
          <a:solidFill>
            <a:srgbClr val="8816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sp>
        <p:nvSpPr>
          <p:cNvPr id="12" name="Title 11">
            <a:extLst>
              <a:ext uri="{FF2B5EF4-FFF2-40B4-BE49-F238E27FC236}">
                <a16:creationId xmlns:a16="http://schemas.microsoft.com/office/drawing/2014/main" id="{3B61183F-CD2D-51C9-9D37-A6E7100BC010}"/>
              </a:ext>
            </a:extLst>
          </p:cNvPr>
          <p:cNvSpPr>
            <a:spLocks noGrp="1"/>
          </p:cNvSpPr>
          <p:nvPr>
            <p:ph type="title"/>
          </p:nvPr>
        </p:nvSpPr>
        <p:spPr>
          <a:xfrm>
            <a:off x="0" y="0"/>
            <a:ext cx="9144000" cy="906011"/>
          </a:xfrm>
          <a:prstGeom prst="rect">
            <a:avLst/>
          </a:prstGeom>
        </p:spPr>
        <p:txBody>
          <a:bodyPr lIns="274320" tIns="0" rIns="0" bIns="0"/>
          <a:lstStyle/>
          <a:p>
            <a:r>
              <a:rPr lang="en-US" dirty="0"/>
              <a:t>Click to edit Master title style</a:t>
            </a:r>
          </a:p>
        </p:txBody>
      </p:sp>
      <p:pic>
        <p:nvPicPr>
          <p:cNvPr id="20" name="Picture 19" descr="A colorful flower with white text&#10;&#10;AI-generated content may be incorrect.">
            <a:extLst>
              <a:ext uri="{FF2B5EF4-FFF2-40B4-BE49-F238E27FC236}">
                <a16:creationId xmlns:a16="http://schemas.microsoft.com/office/drawing/2014/main" id="{49FA2740-AAF3-A1E7-62A3-9C35CC62A7FC}"/>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21" name="Text Placeholder 18">
            <a:extLst>
              <a:ext uri="{FF2B5EF4-FFF2-40B4-BE49-F238E27FC236}">
                <a16:creationId xmlns:a16="http://schemas.microsoft.com/office/drawing/2014/main" id="{F04AA69E-ABA8-4FAE-B191-9E9392296C92}"/>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Reliant Rehabilitation Proprietary Content</a:t>
            </a:r>
          </a:p>
        </p:txBody>
      </p:sp>
      <p:pic>
        <p:nvPicPr>
          <p:cNvPr id="22" name="Graphic 21">
            <a:extLst>
              <a:ext uri="{FF2B5EF4-FFF2-40B4-BE49-F238E27FC236}">
                <a16:creationId xmlns:a16="http://schemas.microsoft.com/office/drawing/2014/main" id="{FD69D472-A786-DAB6-1800-4AFC64E7494D}"/>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24100439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ecember - Text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801A22-648C-3620-D19A-17DE535D694E}"/>
              </a:ext>
            </a:extLst>
          </p:cNvPr>
          <p:cNvSpPr>
            <a:spLocks/>
          </p:cNvSpPr>
          <p:nvPr userDrawn="1"/>
        </p:nvSpPr>
        <p:spPr>
          <a:xfrm>
            <a:off x="-12586" y="901700"/>
            <a:ext cx="9169170" cy="5956300"/>
          </a:xfrm>
          <a:prstGeom prst="rect">
            <a:avLst/>
          </a:prstGeom>
          <a:solidFill>
            <a:srgbClr val="88163E">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1CDFE0-1197-1ED2-9D99-F924F4A8C958}"/>
              </a:ext>
            </a:extLst>
          </p:cNvPr>
          <p:cNvSpPr>
            <a:spLocks/>
          </p:cNvSpPr>
          <p:nvPr userDrawn="1"/>
        </p:nvSpPr>
        <p:spPr>
          <a:xfrm>
            <a:off x="0" y="-10662"/>
            <a:ext cx="9144000" cy="906011"/>
          </a:xfrm>
          <a:prstGeom prst="rect">
            <a:avLst/>
          </a:prstGeom>
          <a:solidFill>
            <a:srgbClr val="8816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A6F760CE-141E-F455-46BE-A360F70160CC}"/>
              </a:ext>
            </a:extLst>
          </p:cNvPr>
          <p:cNvPicPr>
            <a:picLocks noChangeAspect="1"/>
          </p:cNvPicPr>
          <p:nvPr userDrawn="1"/>
        </p:nvPicPr>
        <p:blipFill>
          <a:blip r:embed="rId2">
            <a:extLst>
              <a:ext uri="{96DAC541-7B7A-43D3-8B79-37D633B846F1}">
                <asvg:svgBlip xmlns:asvg="http://schemas.microsoft.com/office/drawing/2016/SVG/main" r:embed="rId3"/>
              </a:ext>
            </a:extLst>
          </a:blip>
          <a:srcRect r="46032" b="13462"/>
          <a:stretch>
            <a:fillRect/>
          </a:stretch>
        </p:blipFill>
        <p:spPr>
          <a:xfrm>
            <a:off x="-12585" y="923264"/>
            <a:ext cx="9144001" cy="5934736"/>
          </a:xfrm>
          <a:prstGeom prst="rect">
            <a:avLst/>
          </a:prstGeom>
        </p:spPr>
      </p:pic>
      <p:sp>
        <p:nvSpPr>
          <p:cNvPr id="3" name="Subtitle 2"/>
          <p:cNvSpPr>
            <a:spLocks noGrp="1"/>
          </p:cNvSpPr>
          <p:nvPr>
            <p:ph type="subTitle" idx="1"/>
          </p:nvPr>
        </p:nvSpPr>
        <p:spPr>
          <a:xfrm>
            <a:off x="1143000" y="1143000"/>
            <a:ext cx="6858000" cy="4965700"/>
          </a:xfrm>
          <a:prstGeom prst="rect">
            <a:avLst/>
          </a:prstGeom>
        </p:spPr>
        <p:txBody>
          <a:bodyPr lIns="0" tIns="0" rIns="0" bIns="0" anchor="ctr" anchorCtr="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8" name="Graphic 7">
            <a:extLst>
              <a:ext uri="{FF2B5EF4-FFF2-40B4-BE49-F238E27FC236}">
                <a16:creationId xmlns:a16="http://schemas.microsoft.com/office/drawing/2014/main" id="{9916D7E2-B078-445F-5101-F038F5A22C46}"/>
              </a:ext>
            </a:extLst>
          </p:cNvPr>
          <p:cNvPicPr>
            <a:picLocks noChangeAspect="1"/>
          </p:cNvPicPr>
          <p:nvPr userDrawn="1"/>
        </p:nvPicPr>
        <p:blipFill>
          <a:blip r:embed="rId4">
            <a:extLst>
              <a:ext uri="{96DAC541-7B7A-43D3-8B79-37D633B846F1}">
                <asvg:svgBlip xmlns:asvg="http://schemas.microsoft.com/office/drawing/2016/SVG/main" r:embed="rId5"/>
              </a:ext>
            </a:extLst>
          </a:blip>
          <a:srcRect r="46032" b="86789"/>
          <a:stretch>
            <a:fillRect/>
          </a:stretch>
        </p:blipFill>
        <p:spPr>
          <a:xfrm>
            <a:off x="-12586" y="-17013"/>
            <a:ext cx="9144001" cy="906011"/>
          </a:xfrm>
          <a:prstGeom prst="rect">
            <a:avLst/>
          </a:prstGeom>
        </p:spPr>
      </p:pic>
      <p:sp>
        <p:nvSpPr>
          <p:cNvPr id="12" name="Title 11">
            <a:extLst>
              <a:ext uri="{FF2B5EF4-FFF2-40B4-BE49-F238E27FC236}">
                <a16:creationId xmlns:a16="http://schemas.microsoft.com/office/drawing/2014/main" id="{3B61183F-CD2D-51C9-9D37-A6E7100BC010}"/>
              </a:ext>
            </a:extLst>
          </p:cNvPr>
          <p:cNvSpPr>
            <a:spLocks noGrp="1"/>
          </p:cNvSpPr>
          <p:nvPr>
            <p:ph type="title"/>
          </p:nvPr>
        </p:nvSpPr>
        <p:spPr>
          <a:xfrm>
            <a:off x="0" y="0"/>
            <a:ext cx="9144000" cy="906011"/>
          </a:xfrm>
          <a:prstGeom prst="rect">
            <a:avLst/>
          </a:prstGeom>
        </p:spPr>
        <p:txBody>
          <a:bodyPr lIns="274320" tIns="0" rIns="0" bIns="0"/>
          <a:lstStyle/>
          <a:p>
            <a:r>
              <a:rPr lang="en-US" dirty="0"/>
              <a:t>Click to edit Master title style</a:t>
            </a:r>
          </a:p>
        </p:txBody>
      </p:sp>
      <p:pic>
        <p:nvPicPr>
          <p:cNvPr id="5" name="Picture 4" descr="A colorful flower with white text&#10;&#10;AI-generated content may be incorrect.">
            <a:extLst>
              <a:ext uri="{FF2B5EF4-FFF2-40B4-BE49-F238E27FC236}">
                <a16:creationId xmlns:a16="http://schemas.microsoft.com/office/drawing/2014/main" id="{8BBCBE32-8C64-8377-79B9-09393ADD04D5}"/>
              </a:ext>
            </a:extLst>
          </p:cNvPr>
          <p:cNvPicPr>
            <a:picLocks noChangeAspect="1"/>
          </p:cNvPicPr>
          <p:nvPr userDrawn="1"/>
        </p:nvPicPr>
        <p:blipFill>
          <a:blip r:embed="rId6"/>
          <a:stretch>
            <a:fillRect/>
          </a:stretch>
        </p:blipFill>
        <p:spPr>
          <a:xfrm>
            <a:off x="8011486" y="5868662"/>
            <a:ext cx="846764" cy="856305"/>
          </a:xfrm>
          <a:prstGeom prst="rect">
            <a:avLst/>
          </a:prstGeom>
        </p:spPr>
      </p:pic>
      <p:sp>
        <p:nvSpPr>
          <p:cNvPr id="6" name="Text Placeholder 18">
            <a:extLst>
              <a:ext uri="{FF2B5EF4-FFF2-40B4-BE49-F238E27FC236}">
                <a16:creationId xmlns:a16="http://schemas.microsoft.com/office/drawing/2014/main" id="{E0A3A958-4971-A8ED-7E9C-49C2AE416E63}"/>
              </a:ext>
            </a:extLst>
          </p:cNvPr>
          <p:cNvSpPr txBox="1">
            <a:spLocks/>
          </p:cNvSpPr>
          <p:nvPr userDrawn="1"/>
        </p:nvSpPr>
        <p:spPr>
          <a:xfrm>
            <a:off x="2955925" y="6492875"/>
            <a:ext cx="3232150" cy="196850"/>
          </a:xfrm>
          <a:prstGeom prst="rect">
            <a:avLst/>
          </a:prstGeom>
        </p:spPr>
        <p:txBody>
          <a:bodyPr lIns="0" tIns="0" rIns="0" bIns="0" anchor="b" anchorCtr="0"/>
          <a:lstStyle>
            <a:lvl1pPr marL="0" indent="0" algn="ctr" defTabSz="914400" rtl="0" eaLnBrk="1" latinLnBrk="0" hangingPunct="1">
              <a:lnSpc>
                <a:spcPct val="90000"/>
              </a:lnSpc>
              <a:spcBef>
                <a:spcPts val="10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800" kern="1200">
                <a:solidFill>
                  <a:schemeClr val="tx1">
                    <a:lumMod val="50000"/>
                    <a:lumOff val="50000"/>
                  </a:schemeClr>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Reliant Rehabilitation Proprietary Content</a:t>
            </a:r>
          </a:p>
        </p:txBody>
      </p:sp>
      <p:pic>
        <p:nvPicPr>
          <p:cNvPr id="10" name="Graphic 9">
            <a:extLst>
              <a:ext uri="{FF2B5EF4-FFF2-40B4-BE49-F238E27FC236}">
                <a16:creationId xmlns:a16="http://schemas.microsoft.com/office/drawing/2014/main" id="{5C02AEF6-B000-9581-524F-D5AAA4F3822E}"/>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60336" y="178817"/>
            <a:ext cx="514350" cy="514350"/>
          </a:xfrm>
          <a:prstGeom prst="rect">
            <a:avLst/>
          </a:prstGeom>
        </p:spPr>
      </p:pic>
    </p:spTree>
    <p:extLst>
      <p:ext uri="{BB962C8B-B14F-4D97-AF65-F5344CB8AC3E}">
        <p14:creationId xmlns:p14="http://schemas.microsoft.com/office/powerpoint/2010/main" val="4649419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62D2AD0-DB51-4BDB-8729-D25330FB4F76}"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74EC18-125A-4863-A6A5-A1FE28252B5F}" type="slidenum">
              <a:rPr lang="en-US" smtClean="0"/>
              <a:t>‹#›</a:t>
            </a:fld>
            <a:endParaRPr lang="en-US"/>
          </a:p>
        </p:txBody>
      </p:sp>
    </p:spTree>
    <p:extLst>
      <p:ext uri="{BB962C8B-B14F-4D97-AF65-F5344CB8AC3E}">
        <p14:creationId xmlns:p14="http://schemas.microsoft.com/office/powerpoint/2010/main" val="269079703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Title Placeholder 15">
            <a:extLst>
              <a:ext uri="{FF2B5EF4-FFF2-40B4-BE49-F238E27FC236}">
                <a16:creationId xmlns:a16="http://schemas.microsoft.com/office/drawing/2014/main" id="{A46B32FD-41AE-B8B0-A89E-7D4D732A6C9D}"/>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17" name="Text Placeholder 16">
            <a:extLst>
              <a:ext uri="{FF2B5EF4-FFF2-40B4-BE49-F238E27FC236}">
                <a16:creationId xmlns:a16="http://schemas.microsoft.com/office/drawing/2014/main" id="{ED2677BA-FB00-58E6-3276-3FB9EF4DC54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Footer Placeholder 21">
            <a:extLst>
              <a:ext uri="{FF2B5EF4-FFF2-40B4-BE49-F238E27FC236}">
                <a16:creationId xmlns:a16="http://schemas.microsoft.com/office/drawing/2014/main" id="{B29C4F9D-6039-78E9-C33F-B964E625C3D2}"/>
              </a:ext>
            </a:extLst>
          </p:cNvPr>
          <p:cNvSpPr>
            <a:spLocks noGrp="1"/>
          </p:cNvSpPr>
          <p:nvPr>
            <p:ph type="ftr" sz="quarter" idx="3"/>
          </p:nvPr>
        </p:nvSpPr>
        <p:spPr>
          <a:xfrm>
            <a:off x="285750" y="63690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dirty="0"/>
              <a:t>&lt;#&gt;</a:t>
            </a:r>
          </a:p>
        </p:txBody>
      </p:sp>
    </p:spTree>
    <p:extLst>
      <p:ext uri="{BB962C8B-B14F-4D97-AF65-F5344CB8AC3E}">
        <p14:creationId xmlns:p14="http://schemas.microsoft.com/office/powerpoint/2010/main" val="568873783"/>
      </p:ext>
    </p:extLst>
  </p:cSld>
  <p:clrMap bg1="lt1" tx1="dk1" bg2="lt2" tx2="dk2" accent1="accent1" accent2="accent2" accent3="accent3" accent4="accent4" accent5="accent5" accent6="accent6" hlink="hlink" folHlink="folHlink"/>
  <p:sldLayoutIdLst>
    <p:sldLayoutId id="2147483695" r:id="rId1"/>
    <p:sldLayoutId id="2147483682" r:id="rId2"/>
    <p:sldLayoutId id="2147483683" r:id="rId3"/>
    <p:sldLayoutId id="2147483696" r:id="rId4"/>
    <p:sldLayoutId id="2147483681" r:id="rId5"/>
    <p:sldLayoutId id="2147483684" r:id="rId6"/>
    <p:sldLayoutId id="2147483697" r:id="rId7"/>
    <p:sldLayoutId id="2147483680" r:id="rId8"/>
    <p:sldLayoutId id="2147483685" r:id="rId9"/>
    <p:sldLayoutId id="2147483698" r:id="rId10"/>
    <p:sldLayoutId id="2147483679" r:id="rId11"/>
    <p:sldLayoutId id="2147483686" r:id="rId12"/>
    <p:sldLayoutId id="2147483699" r:id="rId13"/>
    <p:sldLayoutId id="2147483678" r:id="rId14"/>
    <p:sldLayoutId id="2147483687" r:id="rId15"/>
    <p:sldLayoutId id="2147483700" r:id="rId16"/>
    <p:sldLayoutId id="2147483677" r:id="rId17"/>
    <p:sldLayoutId id="2147483688" r:id="rId18"/>
    <p:sldLayoutId id="2147483701" r:id="rId19"/>
    <p:sldLayoutId id="2147483676" r:id="rId20"/>
    <p:sldLayoutId id="2147483689" r:id="rId21"/>
    <p:sldLayoutId id="2147483702" r:id="rId22"/>
    <p:sldLayoutId id="2147483675" r:id="rId23"/>
    <p:sldLayoutId id="2147483690" r:id="rId24"/>
    <p:sldLayoutId id="2147483703" r:id="rId25"/>
    <p:sldLayoutId id="2147483674" r:id="rId26"/>
    <p:sldLayoutId id="2147483691" r:id="rId27"/>
    <p:sldLayoutId id="2147483704" r:id="rId28"/>
    <p:sldLayoutId id="2147483673" r:id="rId29"/>
    <p:sldLayoutId id="2147483692" r:id="rId30"/>
    <p:sldLayoutId id="2147483705" r:id="rId31"/>
    <p:sldLayoutId id="2147483694" r:id="rId32"/>
    <p:sldLayoutId id="2147483672" r:id="rId33"/>
    <p:sldLayoutId id="2147483706" r:id="rId34"/>
    <p:sldLayoutId id="2147483661" r:id="rId35"/>
    <p:sldLayoutId id="2147483693" r:id="rId36"/>
    <p:sldLayoutId id="2147483707" r:id="rId37"/>
  </p:sldLayoutIdLst>
  <p:txStyles>
    <p:titleStyle>
      <a:lvl1pPr algn="l" defTabSz="914400" rtl="0" eaLnBrk="1" latinLnBrk="0" hangingPunct="1">
        <a:lnSpc>
          <a:spcPct val="90000"/>
        </a:lnSpc>
        <a:spcBef>
          <a:spcPct val="0"/>
        </a:spcBef>
        <a:buNone/>
        <a:defRPr sz="3200" kern="1200">
          <a:solidFill>
            <a:schemeClr val="bg1"/>
          </a:solidFill>
          <a:latin typeface="Bree Serif" panose="02000503040000020004" pitchFamily="2" charset="77"/>
          <a:ea typeface="+mj-ea"/>
          <a:cs typeface="+mj-cs"/>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Bree Serif" panose="020005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0.xml"/><Relationship Id="rId4" Type="http://schemas.openxmlformats.org/officeDocument/2006/relationships/image" Target="../media/image54.jpeg"/></Relationships>
</file>

<file path=ppt/slides/_rels/slide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7.pn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7.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E38EE-7DE3-79E0-4E01-1A9EB6D9FA65}"/>
              </a:ext>
            </a:extLst>
          </p:cNvPr>
          <p:cNvSpPr>
            <a:spLocks noGrp="1"/>
          </p:cNvSpPr>
          <p:nvPr>
            <p:ph type="ctrTitle"/>
          </p:nvPr>
        </p:nvSpPr>
        <p:spPr>
          <a:xfrm>
            <a:off x="215900" y="1415473"/>
            <a:ext cx="8712200" cy="3822700"/>
          </a:xfrm>
        </p:spPr>
        <p:txBody>
          <a:bodyPr/>
          <a:lstStyle/>
          <a:p>
            <a:r>
              <a:rPr lang="en-US" sz="3600" dirty="0">
                <a:latin typeface="Bree Serif" panose="02000503040000020004" pitchFamily="50" charset="0"/>
                <a:ea typeface="Tahoma" panose="020B0604030504040204" pitchFamily="34" charset="0"/>
                <a:cs typeface="Tahoma" panose="020B0604030504040204" pitchFamily="34" charset="0"/>
              </a:rPr>
              <a:t>Senior Home Safety</a:t>
            </a:r>
            <a:br>
              <a:rPr lang="en-US" dirty="0">
                <a:solidFill>
                  <a:schemeClr val="accent1">
                    <a:lumMod val="75000"/>
                  </a:schemeClr>
                </a:solidFill>
                <a:latin typeface="Bree Serif" panose="02000503040000020004" pitchFamily="50" charset="0"/>
                <a:ea typeface="Tahoma" panose="020B0604030504040204" pitchFamily="34" charset="0"/>
                <a:cs typeface="Tahoma" panose="020B0604030504040204" pitchFamily="34" charset="0"/>
              </a:rPr>
            </a:br>
            <a:br>
              <a:rPr lang="en-US" dirty="0">
                <a:solidFill>
                  <a:schemeClr val="accent1">
                    <a:lumMod val="75000"/>
                  </a:schemeClr>
                </a:solidFill>
                <a:latin typeface="Bree Serif" panose="02000503040000020004" pitchFamily="50" charset="0"/>
                <a:ea typeface="Tahoma" panose="020B0604030504040204" pitchFamily="34" charset="0"/>
                <a:cs typeface="Tahoma" panose="020B0604030504040204" pitchFamily="34" charset="0"/>
              </a:rPr>
            </a:br>
            <a:endParaRPr lang="en-US" dirty="0">
              <a:latin typeface="Bree Serif" panose="02000503040000020004" pitchFamily="50" charset="0"/>
            </a:endParaRPr>
          </a:p>
        </p:txBody>
      </p:sp>
    </p:spTree>
    <p:extLst>
      <p:ext uri="{BB962C8B-B14F-4D97-AF65-F5344CB8AC3E}">
        <p14:creationId xmlns:p14="http://schemas.microsoft.com/office/powerpoint/2010/main" val="2032536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E4353-F9F4-6AF2-BFC0-964FB26808AB}"/>
              </a:ext>
            </a:extLst>
          </p:cNvPr>
          <p:cNvSpPr>
            <a:spLocks noGrp="1"/>
          </p:cNvSpPr>
          <p:nvPr>
            <p:ph type="ctrTitle"/>
          </p:nvPr>
        </p:nvSpPr>
        <p:spPr/>
        <p:txBody>
          <a:bodyPr/>
          <a:lstStyle/>
          <a:p>
            <a:r>
              <a:rPr lang="en-US" dirty="0"/>
              <a:t>Overview</a:t>
            </a:r>
          </a:p>
        </p:txBody>
      </p:sp>
      <p:sp>
        <p:nvSpPr>
          <p:cNvPr id="3" name="Subtitle 2">
            <a:extLst>
              <a:ext uri="{FF2B5EF4-FFF2-40B4-BE49-F238E27FC236}">
                <a16:creationId xmlns:a16="http://schemas.microsoft.com/office/drawing/2014/main" id="{21FEC3DF-BE33-F775-2583-43C0ABC1E3EA}"/>
              </a:ext>
            </a:extLst>
          </p:cNvPr>
          <p:cNvSpPr>
            <a:spLocks noGrp="1"/>
          </p:cNvSpPr>
          <p:nvPr>
            <p:ph type="subTitle" idx="1"/>
          </p:nvPr>
        </p:nvSpPr>
        <p:spPr>
          <a:xfrm>
            <a:off x="141732" y="1435608"/>
            <a:ext cx="8860536" cy="4663948"/>
          </a:xfrm>
        </p:spPr>
        <p:txBody>
          <a:bodyPr/>
          <a:lstStyle/>
          <a:p>
            <a:r>
              <a:rPr lang="en-US" b="1" dirty="0"/>
              <a:t>Home safety is essential for helping older adults remain independent and reduce the risk of injury. Changes in balance, strength, vision, and mobility can make everyday spaces more hazardous over time.</a:t>
            </a:r>
          </a:p>
          <a:p>
            <a:endParaRPr lang="en-US" dirty="0"/>
          </a:p>
          <a:p>
            <a:r>
              <a:rPr lang="en-US" b="1" dirty="0"/>
              <a:t>Falls are one of the leading causes of injury among seniors and can often lead to hospitalization, reduced confidence, and loss of mobility.</a:t>
            </a:r>
          </a:p>
          <a:p>
            <a:endParaRPr lang="en-US" dirty="0"/>
          </a:p>
          <a:p>
            <a:r>
              <a:rPr lang="en-US" b="1" dirty="0"/>
              <a:t>Simple changes in the home can improve safety, support daily function, and help older adults maintain quality of life.</a:t>
            </a:r>
            <a:endParaRPr lang="en-US" dirty="0"/>
          </a:p>
          <a:p>
            <a:endParaRPr lang="en-US" dirty="0"/>
          </a:p>
        </p:txBody>
      </p:sp>
    </p:spTree>
    <p:extLst>
      <p:ext uri="{BB962C8B-B14F-4D97-AF65-F5344CB8AC3E}">
        <p14:creationId xmlns:p14="http://schemas.microsoft.com/office/powerpoint/2010/main" val="424007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F9080-38BB-7E4C-BEBF-D5C738C31090}"/>
              </a:ext>
            </a:extLst>
          </p:cNvPr>
          <p:cNvSpPr>
            <a:spLocks noGrp="1"/>
          </p:cNvSpPr>
          <p:nvPr>
            <p:ph type="ctrTitle"/>
          </p:nvPr>
        </p:nvSpPr>
        <p:spPr/>
        <p:txBody>
          <a:bodyPr/>
          <a:lstStyle/>
          <a:p>
            <a:r>
              <a:rPr lang="en-US" dirty="0"/>
              <a:t>Common Home Hazards </a:t>
            </a:r>
          </a:p>
        </p:txBody>
      </p:sp>
      <p:sp>
        <p:nvSpPr>
          <p:cNvPr id="3" name="Subtitle 2">
            <a:extLst>
              <a:ext uri="{FF2B5EF4-FFF2-40B4-BE49-F238E27FC236}">
                <a16:creationId xmlns:a16="http://schemas.microsoft.com/office/drawing/2014/main" id="{2B4E83DC-6F36-758B-B281-D3490E096276}"/>
              </a:ext>
            </a:extLst>
          </p:cNvPr>
          <p:cNvSpPr>
            <a:spLocks noGrp="1"/>
          </p:cNvSpPr>
          <p:nvPr>
            <p:ph type="subTitle" idx="1"/>
          </p:nvPr>
        </p:nvSpPr>
        <p:spPr>
          <a:xfrm>
            <a:off x="442799" y="4270388"/>
            <a:ext cx="2622770" cy="1118041"/>
          </a:xfrm>
        </p:spPr>
        <p:txBody>
          <a:bodyPr/>
          <a:lstStyle/>
          <a:p>
            <a:r>
              <a:rPr lang="en-US" dirty="0">
                <a:solidFill>
                  <a:srgbClr val="025DAB"/>
                </a:solidFill>
              </a:rPr>
              <a:t>Cluttered Walkways</a:t>
            </a:r>
          </a:p>
        </p:txBody>
      </p:sp>
      <p:pic>
        <p:nvPicPr>
          <p:cNvPr id="4" name="Picture 8" descr="Marie Kondo Appalled! Extreme Hoarding and Trash-filled Homes in Japan">
            <a:extLst>
              <a:ext uri="{FF2B5EF4-FFF2-40B4-BE49-F238E27FC236}">
                <a16:creationId xmlns:a16="http://schemas.microsoft.com/office/drawing/2014/main" id="{04B5FAD5-CA8A-C366-D664-0FE7C58D23F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6290"/>
          <a:stretch>
            <a:fillRect/>
          </a:stretch>
        </p:blipFill>
        <p:spPr bwMode="auto">
          <a:xfrm>
            <a:off x="470105" y="2171287"/>
            <a:ext cx="2622771" cy="209910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3C8E2BDE-3EEC-CC70-F3B6-9FEAFC21AB1A}"/>
              </a:ext>
            </a:extLst>
          </p:cNvPr>
          <p:cNvPicPr>
            <a:picLocks noChangeAspect="1"/>
          </p:cNvPicPr>
          <p:nvPr/>
        </p:nvPicPr>
        <p:blipFill>
          <a:blip r:embed="rId3"/>
          <a:srcRect r="16353"/>
          <a:stretch>
            <a:fillRect/>
          </a:stretch>
        </p:blipFill>
        <p:spPr>
          <a:xfrm>
            <a:off x="3403041" y="2142035"/>
            <a:ext cx="2686259" cy="2140946"/>
          </a:xfrm>
          <a:prstGeom prst="rect">
            <a:avLst/>
          </a:prstGeom>
        </p:spPr>
      </p:pic>
      <p:pic>
        <p:nvPicPr>
          <p:cNvPr id="6" name="Picture 10" descr="Common Mistakes To Avoid When Installing Grab Bars | Trualta">
            <a:extLst>
              <a:ext uri="{FF2B5EF4-FFF2-40B4-BE49-F238E27FC236}">
                <a16:creationId xmlns:a16="http://schemas.microsoft.com/office/drawing/2014/main" id="{1A1026AA-406C-D55C-6B27-C8D7EE25FE6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7789"/>
          <a:stretch>
            <a:fillRect/>
          </a:stretch>
        </p:blipFill>
        <p:spPr bwMode="auto">
          <a:xfrm>
            <a:off x="6325659" y="2158695"/>
            <a:ext cx="2300961" cy="2124286"/>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a:extLst>
              <a:ext uri="{FF2B5EF4-FFF2-40B4-BE49-F238E27FC236}">
                <a16:creationId xmlns:a16="http://schemas.microsoft.com/office/drawing/2014/main" id="{9FE8CC45-D032-FAB7-BEFC-E4CC83D7DE92}"/>
              </a:ext>
            </a:extLst>
          </p:cNvPr>
          <p:cNvSpPr txBox="1">
            <a:spLocks/>
          </p:cNvSpPr>
          <p:nvPr/>
        </p:nvSpPr>
        <p:spPr>
          <a:xfrm>
            <a:off x="3403041" y="4270388"/>
            <a:ext cx="2686258" cy="715269"/>
          </a:xfrm>
          <a:prstGeom prst="rect">
            <a:avLst/>
          </a:prstGeom>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rgbClr val="025DAB"/>
                </a:solidFill>
              </a:rPr>
              <a:t>Loose rugs </a:t>
            </a:r>
          </a:p>
        </p:txBody>
      </p:sp>
      <p:sp>
        <p:nvSpPr>
          <p:cNvPr id="9" name="Subtitle 2">
            <a:extLst>
              <a:ext uri="{FF2B5EF4-FFF2-40B4-BE49-F238E27FC236}">
                <a16:creationId xmlns:a16="http://schemas.microsoft.com/office/drawing/2014/main" id="{B6D0B3F5-ED65-767D-C132-CA6858E47786}"/>
              </a:ext>
            </a:extLst>
          </p:cNvPr>
          <p:cNvSpPr txBox="1">
            <a:spLocks/>
          </p:cNvSpPr>
          <p:nvPr/>
        </p:nvSpPr>
        <p:spPr>
          <a:xfrm>
            <a:off x="6325658" y="4270388"/>
            <a:ext cx="2300961" cy="715269"/>
          </a:xfrm>
          <a:prstGeom prst="rect">
            <a:avLst/>
          </a:prstGeom>
        </p:spPr>
        <p:txBody>
          <a:bodyPr vert="horz" lIns="0" tIns="0" rIns="0" bIns="0" rtlCol="0" anchor="ctr" anchorCtr="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Bree Serif" panose="02000503040000020004"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Bree Serif" panose="02000503040000020004"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Bree Serif" panose="02000503040000020004"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Bree Serif" panose="02000503040000020004"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rgbClr val="025DAB"/>
                </a:solidFill>
              </a:rPr>
              <a:t>No Grab Bars</a:t>
            </a:r>
          </a:p>
        </p:txBody>
      </p:sp>
    </p:spTree>
    <p:extLst>
      <p:ext uri="{BB962C8B-B14F-4D97-AF65-F5344CB8AC3E}">
        <p14:creationId xmlns:p14="http://schemas.microsoft.com/office/powerpoint/2010/main" val="1285966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9C214-3770-E18A-ED88-7946D828DC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655053-DD64-C6FE-D6B0-991EEB642CE8}"/>
              </a:ext>
            </a:extLst>
          </p:cNvPr>
          <p:cNvSpPr>
            <a:spLocks noGrp="1"/>
          </p:cNvSpPr>
          <p:nvPr>
            <p:ph type="ctrTitle"/>
          </p:nvPr>
        </p:nvSpPr>
        <p:spPr/>
        <p:txBody>
          <a:bodyPr/>
          <a:lstStyle/>
          <a:p>
            <a:r>
              <a:rPr lang="en-US" dirty="0"/>
              <a:t>Room-By-Room Safety Tips </a:t>
            </a:r>
          </a:p>
        </p:txBody>
      </p:sp>
      <p:pic>
        <p:nvPicPr>
          <p:cNvPr id="11" name="Picture 10">
            <a:extLst>
              <a:ext uri="{FF2B5EF4-FFF2-40B4-BE49-F238E27FC236}">
                <a16:creationId xmlns:a16="http://schemas.microsoft.com/office/drawing/2014/main" id="{5706DBFE-FAE4-0CC8-5DE0-AAEA5362E31C}"/>
              </a:ext>
            </a:extLst>
          </p:cNvPr>
          <p:cNvPicPr>
            <a:picLocks noChangeAspect="1"/>
          </p:cNvPicPr>
          <p:nvPr/>
        </p:nvPicPr>
        <p:blipFill>
          <a:blip r:embed="rId2"/>
          <a:srcRect l="2863" t="25840" r="2869" b="4024"/>
          <a:stretch>
            <a:fillRect/>
          </a:stretch>
        </p:blipFill>
        <p:spPr>
          <a:xfrm>
            <a:off x="158312" y="1967347"/>
            <a:ext cx="4511557" cy="3105783"/>
          </a:xfrm>
          <a:prstGeom prst="rect">
            <a:avLst/>
          </a:prstGeom>
        </p:spPr>
      </p:pic>
      <p:pic>
        <p:nvPicPr>
          <p:cNvPr id="12" name="Picture 11">
            <a:extLst>
              <a:ext uri="{FF2B5EF4-FFF2-40B4-BE49-F238E27FC236}">
                <a16:creationId xmlns:a16="http://schemas.microsoft.com/office/drawing/2014/main" id="{9A7357D8-B2A1-EE28-4C01-B8198F449FF4}"/>
              </a:ext>
            </a:extLst>
          </p:cNvPr>
          <p:cNvPicPr>
            <a:picLocks noChangeAspect="1"/>
          </p:cNvPicPr>
          <p:nvPr/>
        </p:nvPicPr>
        <p:blipFill>
          <a:blip r:embed="rId3"/>
          <a:stretch>
            <a:fillRect/>
          </a:stretch>
        </p:blipFill>
        <p:spPr>
          <a:xfrm>
            <a:off x="4725499" y="1967346"/>
            <a:ext cx="4260189" cy="3105784"/>
          </a:xfrm>
          <a:prstGeom prst="rect">
            <a:avLst/>
          </a:prstGeom>
        </p:spPr>
      </p:pic>
    </p:spTree>
    <p:extLst>
      <p:ext uri="{BB962C8B-B14F-4D97-AF65-F5344CB8AC3E}">
        <p14:creationId xmlns:p14="http://schemas.microsoft.com/office/powerpoint/2010/main" val="3619207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68BD7-E3D1-DDA9-088F-A5DF585AF3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286343-0B6E-41AE-B8CB-5587C041CBB8}"/>
              </a:ext>
            </a:extLst>
          </p:cNvPr>
          <p:cNvSpPr>
            <a:spLocks noGrp="1"/>
          </p:cNvSpPr>
          <p:nvPr>
            <p:ph type="ctrTitle"/>
          </p:nvPr>
        </p:nvSpPr>
        <p:spPr/>
        <p:txBody>
          <a:bodyPr/>
          <a:lstStyle/>
          <a:p>
            <a:r>
              <a:rPr lang="en-US" dirty="0"/>
              <a:t>Discussion</a:t>
            </a:r>
          </a:p>
        </p:txBody>
      </p:sp>
      <p:sp>
        <p:nvSpPr>
          <p:cNvPr id="3" name="Subtitle 2">
            <a:extLst>
              <a:ext uri="{FF2B5EF4-FFF2-40B4-BE49-F238E27FC236}">
                <a16:creationId xmlns:a16="http://schemas.microsoft.com/office/drawing/2014/main" id="{7EDCBB66-0860-8BB4-EF1E-79D576131241}"/>
              </a:ext>
            </a:extLst>
          </p:cNvPr>
          <p:cNvSpPr>
            <a:spLocks noGrp="1"/>
          </p:cNvSpPr>
          <p:nvPr>
            <p:ph type="subTitle" idx="1"/>
          </p:nvPr>
        </p:nvSpPr>
        <p:spPr>
          <a:xfrm>
            <a:off x="382154" y="1261918"/>
            <a:ext cx="8379691" cy="5207000"/>
          </a:xfrm>
        </p:spPr>
        <p:txBody>
          <a:bodyPr/>
          <a:lstStyle/>
          <a:p>
            <a:r>
              <a:rPr lang="en-US" sz="3200" b="1" dirty="0"/>
              <a:t>What area of your home do you </a:t>
            </a:r>
            <a:br>
              <a:rPr lang="en-US" sz="3200" b="1" dirty="0"/>
            </a:br>
            <a:r>
              <a:rPr lang="en-US" sz="3200" b="1" dirty="0"/>
              <a:t>think could be made safer?</a:t>
            </a:r>
          </a:p>
          <a:p>
            <a:endParaRPr lang="en-US" sz="3200" dirty="0"/>
          </a:p>
          <a:p>
            <a:r>
              <a:rPr lang="en-US" sz="3200" b="1" dirty="0"/>
              <a:t>Have you ever made a small home </a:t>
            </a:r>
            <a:br>
              <a:rPr lang="en-US" sz="3200" b="1" dirty="0"/>
            </a:br>
            <a:r>
              <a:rPr lang="en-US" sz="3200" b="1" dirty="0"/>
              <a:t>change that helped you feel more comfortable or independent?</a:t>
            </a:r>
            <a:endParaRPr lang="en-US" sz="3200" dirty="0"/>
          </a:p>
          <a:p>
            <a:endParaRPr lang="en-US" dirty="0"/>
          </a:p>
        </p:txBody>
      </p:sp>
    </p:spTree>
    <p:extLst>
      <p:ext uri="{BB962C8B-B14F-4D97-AF65-F5344CB8AC3E}">
        <p14:creationId xmlns:p14="http://schemas.microsoft.com/office/powerpoint/2010/main" val="2374999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2F088-8420-41D7-49A9-E72FA94E78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E58653-FD25-DADF-5CD9-34B16DE97BA2}"/>
              </a:ext>
            </a:extLst>
          </p:cNvPr>
          <p:cNvSpPr>
            <a:spLocks noGrp="1"/>
          </p:cNvSpPr>
          <p:nvPr>
            <p:ph type="ctrTitle"/>
          </p:nvPr>
        </p:nvSpPr>
        <p:spPr/>
        <p:txBody>
          <a:bodyPr/>
          <a:lstStyle/>
          <a:p>
            <a:r>
              <a:rPr lang="en-US" dirty="0"/>
              <a:t>Room-By-Room Safety Tips </a:t>
            </a:r>
          </a:p>
        </p:txBody>
      </p:sp>
      <p:pic>
        <p:nvPicPr>
          <p:cNvPr id="11" name="Picture 10">
            <a:extLst>
              <a:ext uri="{FF2B5EF4-FFF2-40B4-BE49-F238E27FC236}">
                <a16:creationId xmlns:a16="http://schemas.microsoft.com/office/drawing/2014/main" id="{9FCBB0A0-87EB-AA71-5A6A-D9880D22171C}"/>
              </a:ext>
            </a:extLst>
          </p:cNvPr>
          <p:cNvPicPr>
            <a:picLocks noChangeAspect="1"/>
          </p:cNvPicPr>
          <p:nvPr/>
        </p:nvPicPr>
        <p:blipFill>
          <a:blip r:embed="rId2"/>
          <a:srcRect l="2863" t="25840" r="2869" b="4024"/>
          <a:stretch>
            <a:fillRect/>
          </a:stretch>
        </p:blipFill>
        <p:spPr>
          <a:xfrm>
            <a:off x="158312" y="1967347"/>
            <a:ext cx="4511557" cy="3105783"/>
          </a:xfrm>
          <a:prstGeom prst="rect">
            <a:avLst/>
          </a:prstGeom>
        </p:spPr>
      </p:pic>
      <p:pic>
        <p:nvPicPr>
          <p:cNvPr id="12" name="Picture 11">
            <a:extLst>
              <a:ext uri="{FF2B5EF4-FFF2-40B4-BE49-F238E27FC236}">
                <a16:creationId xmlns:a16="http://schemas.microsoft.com/office/drawing/2014/main" id="{FC091E0A-B2BB-D17A-C188-815EC745D36E}"/>
              </a:ext>
            </a:extLst>
          </p:cNvPr>
          <p:cNvPicPr>
            <a:picLocks noChangeAspect="1"/>
          </p:cNvPicPr>
          <p:nvPr/>
        </p:nvPicPr>
        <p:blipFill>
          <a:blip r:embed="rId3"/>
          <a:stretch>
            <a:fillRect/>
          </a:stretch>
        </p:blipFill>
        <p:spPr>
          <a:xfrm>
            <a:off x="4725499" y="1967346"/>
            <a:ext cx="4260189" cy="3105784"/>
          </a:xfrm>
          <a:prstGeom prst="rect">
            <a:avLst/>
          </a:prstGeom>
        </p:spPr>
      </p:pic>
    </p:spTree>
    <p:extLst>
      <p:ext uri="{BB962C8B-B14F-4D97-AF65-F5344CB8AC3E}">
        <p14:creationId xmlns:p14="http://schemas.microsoft.com/office/powerpoint/2010/main" val="1949881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12821-3319-C022-86A1-08D88A93E9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025B0D-65AA-5446-16AE-171EC3F3BA9E}"/>
              </a:ext>
            </a:extLst>
          </p:cNvPr>
          <p:cNvSpPr>
            <a:spLocks noGrp="1"/>
          </p:cNvSpPr>
          <p:nvPr>
            <p:ph type="ctrTitle"/>
          </p:nvPr>
        </p:nvSpPr>
        <p:spPr/>
        <p:txBody>
          <a:bodyPr/>
          <a:lstStyle/>
          <a:p>
            <a:r>
              <a:rPr lang="en-US" b="1" dirty="0"/>
              <a:t>Fall Prevention Strategies</a:t>
            </a:r>
          </a:p>
        </p:txBody>
      </p:sp>
      <p:sp>
        <p:nvSpPr>
          <p:cNvPr id="3" name="Subtitle 2">
            <a:extLst>
              <a:ext uri="{FF2B5EF4-FFF2-40B4-BE49-F238E27FC236}">
                <a16:creationId xmlns:a16="http://schemas.microsoft.com/office/drawing/2014/main" id="{71FB698F-F1E7-E4FE-E3CF-A688493F74E3}"/>
              </a:ext>
            </a:extLst>
          </p:cNvPr>
          <p:cNvSpPr>
            <a:spLocks noGrp="1"/>
          </p:cNvSpPr>
          <p:nvPr>
            <p:ph type="subTitle" idx="1"/>
          </p:nvPr>
        </p:nvSpPr>
        <p:spPr>
          <a:xfrm>
            <a:off x="585364" y="1169554"/>
            <a:ext cx="8379691" cy="5207000"/>
          </a:xfrm>
        </p:spPr>
        <p:txBody>
          <a:bodyPr/>
          <a:lstStyle/>
          <a:p>
            <a:pPr algn="l"/>
            <a:r>
              <a:rPr lang="en-US" b="1" dirty="0"/>
              <a:t>Staying active helps maintain strength, balance, and coordination, which are key to preventing falls and supporting independence. Even gentle daily movement can improve stability and confidence.</a:t>
            </a:r>
          </a:p>
          <a:p>
            <a:pPr algn="l"/>
            <a:endParaRPr lang="en-US" dirty="0"/>
          </a:p>
          <a:p>
            <a:pPr algn="l"/>
            <a:r>
              <a:rPr lang="en-US" b="1" dirty="0"/>
              <a:t>Simple exercises such as chair yoga, sit-to-stand practice, and heel-to-toe walking can strengthen muscles and improve mobility over time.</a:t>
            </a:r>
          </a:p>
          <a:p>
            <a:pPr algn="l"/>
            <a:endParaRPr lang="en-US" dirty="0"/>
          </a:p>
          <a:p>
            <a:pPr algn="l"/>
            <a:r>
              <a:rPr lang="en-US" b="1" dirty="0"/>
              <a:t>Supportive tools like canes, walkers, and non-slip footwear can also improve safety and reduce fall risk when needed.</a:t>
            </a:r>
            <a:endParaRPr lang="en-US" dirty="0"/>
          </a:p>
          <a:p>
            <a:endParaRPr lang="en-US" dirty="0"/>
          </a:p>
        </p:txBody>
      </p:sp>
      <p:pic>
        <p:nvPicPr>
          <p:cNvPr id="5" name="Picture 4">
            <a:extLst>
              <a:ext uri="{FF2B5EF4-FFF2-40B4-BE49-F238E27FC236}">
                <a16:creationId xmlns:a16="http://schemas.microsoft.com/office/drawing/2014/main" id="{9C1E6725-480F-3760-B316-ED3545AE982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35648" y="1461031"/>
            <a:ext cx="406421" cy="438173"/>
          </a:xfrm>
          <a:prstGeom prst="rect">
            <a:avLst/>
          </a:prstGeom>
        </p:spPr>
      </p:pic>
      <p:pic>
        <p:nvPicPr>
          <p:cNvPr id="6" name="Picture 5">
            <a:extLst>
              <a:ext uri="{FF2B5EF4-FFF2-40B4-BE49-F238E27FC236}">
                <a16:creationId xmlns:a16="http://schemas.microsoft.com/office/drawing/2014/main" id="{67E70981-CD6F-F7D1-C46C-811972B77F2A}"/>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35648" y="3334881"/>
            <a:ext cx="406421" cy="438173"/>
          </a:xfrm>
          <a:prstGeom prst="rect">
            <a:avLst/>
          </a:prstGeom>
        </p:spPr>
      </p:pic>
      <p:pic>
        <p:nvPicPr>
          <p:cNvPr id="7" name="Picture 6">
            <a:extLst>
              <a:ext uri="{FF2B5EF4-FFF2-40B4-BE49-F238E27FC236}">
                <a16:creationId xmlns:a16="http://schemas.microsoft.com/office/drawing/2014/main" id="{AED8FCF0-B128-76E0-9778-055DBD0EA68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35648" y="4904787"/>
            <a:ext cx="406421" cy="438173"/>
          </a:xfrm>
          <a:prstGeom prst="rect">
            <a:avLst/>
          </a:prstGeom>
        </p:spPr>
      </p:pic>
    </p:spTree>
    <p:extLst>
      <p:ext uri="{BB962C8B-B14F-4D97-AF65-F5344CB8AC3E}">
        <p14:creationId xmlns:p14="http://schemas.microsoft.com/office/powerpoint/2010/main" val="29736352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62E2A-C0F4-71DA-6E55-6A8ABCFA7A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E81AA8-847B-3B6C-806A-E84112E88B87}"/>
              </a:ext>
            </a:extLst>
          </p:cNvPr>
          <p:cNvSpPr>
            <a:spLocks noGrp="1"/>
          </p:cNvSpPr>
          <p:nvPr>
            <p:ph type="ctrTitle"/>
          </p:nvPr>
        </p:nvSpPr>
        <p:spPr/>
        <p:txBody>
          <a:bodyPr/>
          <a:lstStyle/>
          <a:p>
            <a:r>
              <a:rPr lang="en-US" dirty="0"/>
              <a:t>Modifications &amp; Equipment</a:t>
            </a:r>
          </a:p>
        </p:txBody>
      </p:sp>
      <p:sp>
        <p:nvSpPr>
          <p:cNvPr id="4" name="TextBox 3">
            <a:extLst>
              <a:ext uri="{FF2B5EF4-FFF2-40B4-BE49-F238E27FC236}">
                <a16:creationId xmlns:a16="http://schemas.microsoft.com/office/drawing/2014/main" id="{04C97906-C1F9-C1A3-AE6B-65DC2E949CF0}"/>
              </a:ext>
            </a:extLst>
          </p:cNvPr>
          <p:cNvSpPr txBox="1"/>
          <p:nvPr/>
        </p:nvSpPr>
        <p:spPr>
          <a:xfrm>
            <a:off x="346697" y="1251274"/>
            <a:ext cx="8610599" cy="2323713"/>
          </a:xfrm>
          <a:prstGeom prst="rect">
            <a:avLst/>
          </a:prstGeom>
          <a:noFill/>
        </p:spPr>
        <p:txBody>
          <a:bodyPr wrap="square">
            <a:spAutoFit/>
          </a:bodyPr>
          <a:lstStyle/>
          <a:p>
            <a:pPr marL="274320" indent="-274320" defTabSz="914400">
              <a:spcAft>
                <a:spcPts val="600"/>
              </a:spcAft>
              <a:buClr>
                <a:schemeClr val="accent1"/>
              </a:buClr>
              <a:buSzPct val="80000"/>
            </a:pPr>
            <a:r>
              <a:rPr lang="en-US" sz="2000" b="1" dirty="0">
                <a:solidFill>
                  <a:srgbClr val="025DAB"/>
                </a:solidFill>
                <a:latin typeface="Bree Serif" panose="02000503040000020004" pitchFamily="50" charset="0"/>
                <a:ea typeface="Tahoma" panose="020B0604030504040204" pitchFamily="34" charset="0"/>
                <a:cs typeface="Tahoma" panose="020B0604030504040204" pitchFamily="34" charset="0"/>
              </a:rPr>
              <a:t>Simple Home Modifications</a:t>
            </a:r>
          </a:p>
          <a:p>
            <a:pPr marL="274320" indent="-274320" defTabSz="914400">
              <a:spcAft>
                <a:spcPts val="600"/>
              </a:spcAft>
              <a:buClr>
                <a:schemeClr val="accent1"/>
              </a:buClr>
              <a:buSzPct val="80000"/>
              <a:buFont typeface="Corbel" pitchFamily="34" charset="0"/>
              <a:buChar char="•"/>
            </a:pPr>
            <a:r>
              <a:rPr lang="en-US" sz="2000" dirty="0">
                <a:solidFill>
                  <a:schemeClr val="tx1">
                    <a:lumMod val="65000"/>
                    <a:lumOff val="35000"/>
                  </a:schemeClr>
                </a:solidFill>
                <a:latin typeface="Bree Serif" panose="02000503040000020004" pitchFamily="50" charset="0"/>
                <a:ea typeface="Tahoma" panose="020B0604030504040204" pitchFamily="34" charset="0"/>
                <a:cs typeface="Tahoma" panose="020B0604030504040204" pitchFamily="34" charset="0"/>
              </a:rPr>
              <a:t>Install grab bars near toilets, showers, and bathtubs.</a:t>
            </a:r>
          </a:p>
          <a:p>
            <a:pPr marL="274320" indent="-274320" defTabSz="914400">
              <a:spcAft>
                <a:spcPts val="600"/>
              </a:spcAft>
              <a:buClr>
                <a:schemeClr val="accent1"/>
              </a:buClr>
              <a:buSzPct val="80000"/>
              <a:buFont typeface="Corbel" pitchFamily="34" charset="0"/>
              <a:buChar char="•"/>
            </a:pPr>
            <a:r>
              <a:rPr lang="en-US" sz="2000" dirty="0">
                <a:solidFill>
                  <a:schemeClr val="tx1">
                    <a:lumMod val="65000"/>
                    <a:lumOff val="35000"/>
                  </a:schemeClr>
                </a:solidFill>
                <a:latin typeface="Bree Serif" panose="02000503040000020004" pitchFamily="50" charset="0"/>
                <a:ea typeface="Tahoma" panose="020B0604030504040204" pitchFamily="34" charset="0"/>
                <a:cs typeface="Tahoma" panose="020B0604030504040204" pitchFamily="34" charset="0"/>
              </a:rPr>
              <a:t>Add non-slip mats in bathrooms and kitchens.</a:t>
            </a:r>
          </a:p>
          <a:p>
            <a:pPr marL="274320" indent="-274320" defTabSz="914400">
              <a:spcAft>
                <a:spcPts val="600"/>
              </a:spcAft>
              <a:buClr>
                <a:schemeClr val="accent1"/>
              </a:buClr>
              <a:buSzPct val="80000"/>
              <a:buFont typeface="Corbel" pitchFamily="34" charset="0"/>
              <a:buChar char="•"/>
            </a:pPr>
            <a:r>
              <a:rPr lang="en-US" sz="2000" dirty="0">
                <a:solidFill>
                  <a:schemeClr val="tx1">
                    <a:lumMod val="65000"/>
                    <a:lumOff val="35000"/>
                  </a:schemeClr>
                </a:solidFill>
                <a:latin typeface="Bree Serif" panose="02000503040000020004" pitchFamily="50" charset="0"/>
                <a:ea typeface="Tahoma" panose="020B0604030504040204" pitchFamily="34" charset="0"/>
                <a:cs typeface="Tahoma" panose="020B0604030504040204" pitchFamily="34" charset="0"/>
              </a:rPr>
              <a:t>Use shower chairs or bench seats for safer bathing.</a:t>
            </a:r>
          </a:p>
          <a:p>
            <a:pPr marL="274320" indent="-274320" defTabSz="914400">
              <a:spcAft>
                <a:spcPts val="600"/>
              </a:spcAft>
              <a:buClr>
                <a:schemeClr val="accent1"/>
              </a:buClr>
              <a:buSzPct val="80000"/>
              <a:buFont typeface="Corbel" pitchFamily="34" charset="0"/>
              <a:buChar char="•"/>
            </a:pPr>
            <a:r>
              <a:rPr lang="en-US" sz="2000" dirty="0">
                <a:solidFill>
                  <a:schemeClr val="tx1">
                    <a:lumMod val="65000"/>
                    <a:lumOff val="35000"/>
                  </a:schemeClr>
                </a:solidFill>
                <a:latin typeface="Bree Serif" panose="02000503040000020004" pitchFamily="50" charset="0"/>
                <a:ea typeface="Tahoma" panose="020B0604030504040204" pitchFamily="34" charset="0"/>
                <a:cs typeface="Tahoma" panose="020B0604030504040204" pitchFamily="34" charset="0"/>
              </a:rPr>
              <a:t>Install handrails on both sides of stairs. </a:t>
            </a:r>
          </a:p>
          <a:p>
            <a:pPr marL="274320" indent="-274320" defTabSz="914400">
              <a:spcAft>
                <a:spcPts val="600"/>
              </a:spcAft>
              <a:buClr>
                <a:schemeClr val="accent1"/>
              </a:buClr>
              <a:buSzPct val="80000"/>
              <a:buFont typeface="Corbel" pitchFamily="34" charset="0"/>
              <a:buChar char="•"/>
            </a:pPr>
            <a:r>
              <a:rPr lang="en-US" sz="2000" dirty="0">
                <a:solidFill>
                  <a:schemeClr val="tx1">
                    <a:lumMod val="65000"/>
                    <a:lumOff val="35000"/>
                  </a:schemeClr>
                </a:solidFill>
                <a:latin typeface="Bree Serif" panose="02000503040000020004" pitchFamily="50" charset="0"/>
                <a:ea typeface="Tahoma" panose="020B0604030504040204" pitchFamily="34" charset="0"/>
                <a:cs typeface="Tahoma" panose="020B0604030504040204" pitchFamily="34" charset="0"/>
              </a:rPr>
              <a:t>Add ramps or threshold ramps for wheelchair or walker access</a:t>
            </a:r>
            <a:r>
              <a:rPr lang="en-US" sz="1600" dirty="0">
                <a:solidFill>
                  <a:schemeClr val="tx1">
                    <a:lumMod val="65000"/>
                    <a:lumOff val="35000"/>
                  </a:schemeClr>
                </a:solidFill>
                <a:latin typeface="Bree Serif" panose="02000503040000020004" pitchFamily="50" charset="0"/>
                <a:ea typeface="Tahoma" panose="020B0604030504040204" pitchFamily="34" charset="0"/>
                <a:cs typeface="Tahoma" panose="020B0604030504040204" pitchFamily="34" charset="0"/>
              </a:rPr>
              <a:t>.</a:t>
            </a:r>
          </a:p>
        </p:txBody>
      </p:sp>
      <p:sp>
        <p:nvSpPr>
          <p:cNvPr id="6" name="TextBox 5">
            <a:extLst>
              <a:ext uri="{FF2B5EF4-FFF2-40B4-BE49-F238E27FC236}">
                <a16:creationId xmlns:a16="http://schemas.microsoft.com/office/drawing/2014/main" id="{45CE9E61-ACC5-A32D-D88A-DC089FC05E6A}"/>
              </a:ext>
            </a:extLst>
          </p:cNvPr>
          <p:cNvSpPr txBox="1"/>
          <p:nvPr/>
        </p:nvSpPr>
        <p:spPr>
          <a:xfrm>
            <a:off x="346697" y="4274134"/>
            <a:ext cx="7698505" cy="1708160"/>
          </a:xfrm>
          <a:prstGeom prst="rect">
            <a:avLst/>
          </a:prstGeom>
          <a:noFill/>
        </p:spPr>
        <p:txBody>
          <a:bodyPr wrap="square">
            <a:spAutoFit/>
          </a:bodyPr>
          <a:lstStyle/>
          <a:p>
            <a:pPr marL="274320" indent="-274320" defTabSz="914400">
              <a:lnSpc>
                <a:spcPct val="90000"/>
              </a:lnSpc>
              <a:spcAft>
                <a:spcPts val="600"/>
              </a:spcAft>
              <a:buClr>
                <a:schemeClr val="accent1"/>
              </a:buClr>
              <a:buSzPct val="80000"/>
              <a:buFont typeface="Corbel" pitchFamily="34" charset="0"/>
              <a:buChar char="•"/>
            </a:pPr>
            <a:r>
              <a:rPr lang="en-US" sz="2000" dirty="0">
                <a:solidFill>
                  <a:schemeClr val="tx1">
                    <a:lumMod val="65000"/>
                    <a:lumOff val="35000"/>
                  </a:schemeClr>
                </a:solidFill>
                <a:latin typeface="Bree Serif" panose="02000503040000020004" pitchFamily="50" charset="0"/>
                <a:ea typeface="Tahoma" panose="020B0604030504040204" pitchFamily="34" charset="0"/>
                <a:cs typeface="Tahoma" panose="020B0604030504040204" pitchFamily="34" charset="0"/>
              </a:rPr>
              <a:t>Mobility aids: walkers, rollators, canes. </a:t>
            </a:r>
          </a:p>
          <a:p>
            <a:pPr marL="274320" indent="-274320" defTabSz="914400">
              <a:lnSpc>
                <a:spcPct val="90000"/>
              </a:lnSpc>
              <a:spcAft>
                <a:spcPts val="600"/>
              </a:spcAft>
              <a:buClr>
                <a:schemeClr val="accent1"/>
              </a:buClr>
              <a:buSzPct val="80000"/>
              <a:buFont typeface="Corbel" pitchFamily="34" charset="0"/>
              <a:buChar char="•"/>
            </a:pPr>
            <a:r>
              <a:rPr lang="en-US" sz="2000" dirty="0">
                <a:solidFill>
                  <a:schemeClr val="tx1">
                    <a:lumMod val="65000"/>
                    <a:lumOff val="35000"/>
                  </a:schemeClr>
                </a:solidFill>
                <a:latin typeface="Bree Serif" panose="02000503040000020004" pitchFamily="50" charset="0"/>
                <a:ea typeface="Tahoma" panose="020B0604030504040204" pitchFamily="34" charset="0"/>
                <a:cs typeface="Tahoma" panose="020B0604030504040204" pitchFamily="34" charset="0"/>
              </a:rPr>
              <a:t>Bathroom safety: raised toilet seats, commodes, transfer benches.</a:t>
            </a:r>
          </a:p>
          <a:p>
            <a:pPr marL="274320" indent="-274320" defTabSz="914400">
              <a:lnSpc>
                <a:spcPct val="90000"/>
              </a:lnSpc>
              <a:spcAft>
                <a:spcPts val="600"/>
              </a:spcAft>
              <a:buClr>
                <a:schemeClr val="accent1"/>
              </a:buClr>
              <a:buSzPct val="80000"/>
              <a:buFont typeface="Corbel" pitchFamily="34" charset="0"/>
              <a:buChar char="•"/>
            </a:pPr>
            <a:r>
              <a:rPr lang="en-US" sz="2000" dirty="0">
                <a:solidFill>
                  <a:schemeClr val="tx1">
                    <a:lumMod val="65000"/>
                    <a:lumOff val="35000"/>
                  </a:schemeClr>
                </a:solidFill>
                <a:latin typeface="Bree Serif" panose="02000503040000020004" pitchFamily="50" charset="0"/>
                <a:ea typeface="Tahoma" panose="020B0604030504040204" pitchFamily="34" charset="0"/>
                <a:cs typeface="Tahoma" panose="020B0604030504040204" pitchFamily="34" charset="0"/>
              </a:rPr>
              <a:t>Bed &amp; seating: adjustable beds, lift chairs. </a:t>
            </a:r>
          </a:p>
          <a:p>
            <a:pPr marL="274320" indent="-274320" defTabSz="914400">
              <a:lnSpc>
                <a:spcPct val="90000"/>
              </a:lnSpc>
              <a:spcAft>
                <a:spcPts val="600"/>
              </a:spcAft>
              <a:buClr>
                <a:schemeClr val="accent1"/>
              </a:buClr>
              <a:buSzPct val="80000"/>
              <a:buFont typeface="Corbel" pitchFamily="34" charset="0"/>
              <a:buChar char="•"/>
            </a:pPr>
            <a:r>
              <a:rPr lang="en-US" sz="2000" dirty="0">
                <a:solidFill>
                  <a:schemeClr val="tx1">
                    <a:lumMod val="65000"/>
                    <a:lumOff val="35000"/>
                  </a:schemeClr>
                </a:solidFill>
                <a:latin typeface="Bree Serif" panose="02000503040000020004" pitchFamily="50" charset="0"/>
                <a:ea typeface="Tahoma" panose="020B0604030504040204" pitchFamily="34" charset="0"/>
                <a:cs typeface="Tahoma" panose="020B0604030504040204" pitchFamily="34" charset="0"/>
              </a:rPr>
              <a:t>Reaching &amp; gripping tools: Reacher's, dressing sticks, sock aids.</a:t>
            </a:r>
          </a:p>
        </p:txBody>
      </p:sp>
      <p:sp>
        <p:nvSpPr>
          <p:cNvPr id="8" name="TextBox 7">
            <a:extLst>
              <a:ext uri="{FF2B5EF4-FFF2-40B4-BE49-F238E27FC236}">
                <a16:creationId xmlns:a16="http://schemas.microsoft.com/office/drawing/2014/main" id="{834FAFC6-6ABF-DE7A-FC0B-D426394D3BB3}"/>
              </a:ext>
            </a:extLst>
          </p:cNvPr>
          <p:cNvSpPr txBox="1"/>
          <p:nvPr/>
        </p:nvSpPr>
        <p:spPr>
          <a:xfrm>
            <a:off x="447633" y="3916689"/>
            <a:ext cx="5622637" cy="276999"/>
          </a:xfrm>
          <a:prstGeom prst="rect">
            <a:avLst/>
          </a:prstGeom>
          <a:noFill/>
        </p:spPr>
        <p:txBody>
          <a:bodyPr wrap="square" lIns="0" tIns="0" rIns="0" bIns="0">
            <a:spAutoFit/>
          </a:bodyPr>
          <a:lstStyle/>
          <a:p>
            <a:pPr marL="274320" indent="-274320" defTabSz="914400">
              <a:lnSpc>
                <a:spcPct val="90000"/>
              </a:lnSpc>
              <a:spcAft>
                <a:spcPts val="600"/>
              </a:spcAft>
              <a:buClr>
                <a:schemeClr val="accent1"/>
              </a:buClr>
              <a:buSzPct val="80000"/>
            </a:pPr>
            <a:r>
              <a:rPr lang="en-US" sz="2000" b="1" dirty="0">
                <a:solidFill>
                  <a:srgbClr val="025DAB"/>
                </a:solidFill>
                <a:latin typeface="Bree Serif" panose="02000503040000020004" pitchFamily="50" charset="0"/>
                <a:ea typeface="Tahoma" panose="020B0604030504040204" pitchFamily="34" charset="0"/>
                <a:cs typeface="Tahoma" panose="020B0604030504040204" pitchFamily="34" charset="0"/>
              </a:rPr>
              <a:t>Durable Medical Equipment (DME)</a:t>
            </a:r>
          </a:p>
        </p:txBody>
      </p:sp>
    </p:spTree>
    <p:extLst>
      <p:ext uri="{BB962C8B-B14F-4D97-AF65-F5344CB8AC3E}">
        <p14:creationId xmlns:p14="http://schemas.microsoft.com/office/powerpoint/2010/main" val="4065665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5B8C1-C048-8DB4-0982-2DBEB8EB99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C5045-EB77-9AAE-BA44-9E2B795E90E9}"/>
              </a:ext>
            </a:extLst>
          </p:cNvPr>
          <p:cNvSpPr>
            <a:spLocks noGrp="1"/>
          </p:cNvSpPr>
          <p:nvPr>
            <p:ph type="ctrTitle"/>
          </p:nvPr>
        </p:nvSpPr>
        <p:spPr/>
        <p:txBody>
          <a:bodyPr/>
          <a:lstStyle/>
          <a:p>
            <a:r>
              <a:rPr lang="en-US" dirty="0"/>
              <a:t>Vision, Hearing &amp; Sensory Considerations</a:t>
            </a:r>
          </a:p>
        </p:txBody>
      </p:sp>
      <p:graphicFrame>
        <p:nvGraphicFramePr>
          <p:cNvPr id="5" name="TextBox 3">
            <a:extLst>
              <a:ext uri="{FF2B5EF4-FFF2-40B4-BE49-F238E27FC236}">
                <a16:creationId xmlns:a16="http://schemas.microsoft.com/office/drawing/2014/main" id="{D7469619-8137-41B3-4029-609ADE533DC4}"/>
              </a:ext>
            </a:extLst>
          </p:cNvPr>
          <p:cNvGraphicFramePr/>
          <p:nvPr>
            <p:extLst>
              <p:ext uri="{D42A27DB-BD31-4B8C-83A1-F6EECF244321}">
                <p14:modId xmlns:p14="http://schemas.microsoft.com/office/powerpoint/2010/main" val="4240386973"/>
              </p:ext>
            </p:extLst>
          </p:nvPr>
        </p:nvGraphicFramePr>
        <p:xfrm>
          <a:off x="471197" y="1524002"/>
          <a:ext cx="8407332" cy="39441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27785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6C57D-143D-5332-077A-A46D117846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08714A-FA55-ADC3-3FEF-8254EFBBC11E}"/>
              </a:ext>
            </a:extLst>
          </p:cNvPr>
          <p:cNvSpPr>
            <a:spLocks noGrp="1"/>
          </p:cNvSpPr>
          <p:nvPr>
            <p:ph type="ctrTitle"/>
          </p:nvPr>
        </p:nvSpPr>
        <p:spPr/>
        <p:txBody>
          <a:bodyPr/>
          <a:lstStyle/>
          <a:p>
            <a:r>
              <a:rPr lang="en-US" b="1" dirty="0"/>
              <a:t>Medication Safety &amp; Cognitive </a:t>
            </a:r>
          </a:p>
        </p:txBody>
      </p:sp>
      <p:pic>
        <p:nvPicPr>
          <p:cNvPr id="9" name="Picture 8">
            <a:extLst>
              <a:ext uri="{FF2B5EF4-FFF2-40B4-BE49-F238E27FC236}">
                <a16:creationId xmlns:a16="http://schemas.microsoft.com/office/drawing/2014/main" id="{C0633C93-5F49-F333-B752-ECBBA5985B85}"/>
              </a:ext>
            </a:extLst>
          </p:cNvPr>
          <p:cNvPicPr>
            <a:picLocks noChangeAspect="1"/>
          </p:cNvPicPr>
          <p:nvPr/>
        </p:nvPicPr>
        <p:blipFill>
          <a:blip r:embed="rId2"/>
          <a:srcRect b="3597"/>
          <a:stretch>
            <a:fillRect/>
          </a:stretch>
        </p:blipFill>
        <p:spPr>
          <a:xfrm>
            <a:off x="241934" y="1434031"/>
            <a:ext cx="4063366" cy="4383637"/>
          </a:xfrm>
          <a:prstGeom prst="rect">
            <a:avLst/>
          </a:prstGeom>
        </p:spPr>
      </p:pic>
      <p:pic>
        <p:nvPicPr>
          <p:cNvPr id="10" name="Picture 2" descr="Generated image">
            <a:extLst>
              <a:ext uri="{FF2B5EF4-FFF2-40B4-BE49-F238E27FC236}">
                <a16:creationId xmlns:a16="http://schemas.microsoft.com/office/drawing/2014/main" id="{08974FDD-2120-C0EB-1B9D-BCD8287E17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05300" y="1434031"/>
            <a:ext cx="4383637" cy="4383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418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9C89D-E592-40F8-2C43-C036842D85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7918A7-A943-2E18-E068-661241F53697}"/>
              </a:ext>
            </a:extLst>
          </p:cNvPr>
          <p:cNvSpPr>
            <a:spLocks noGrp="1"/>
          </p:cNvSpPr>
          <p:nvPr>
            <p:ph type="ctrTitle"/>
          </p:nvPr>
        </p:nvSpPr>
        <p:spPr/>
        <p:txBody>
          <a:bodyPr/>
          <a:lstStyle/>
          <a:p>
            <a:r>
              <a:rPr lang="en-US" b="1" dirty="0"/>
              <a:t>What a Therapist Can Do For You </a:t>
            </a:r>
          </a:p>
        </p:txBody>
      </p:sp>
      <p:sp>
        <p:nvSpPr>
          <p:cNvPr id="4" name="TextBox 3">
            <a:extLst>
              <a:ext uri="{FF2B5EF4-FFF2-40B4-BE49-F238E27FC236}">
                <a16:creationId xmlns:a16="http://schemas.microsoft.com/office/drawing/2014/main" id="{C53D6E0E-E09D-A152-3048-0B8AA6A7BACB}"/>
              </a:ext>
            </a:extLst>
          </p:cNvPr>
          <p:cNvSpPr txBox="1"/>
          <p:nvPr/>
        </p:nvSpPr>
        <p:spPr>
          <a:xfrm>
            <a:off x="637309" y="1298414"/>
            <a:ext cx="7767782" cy="4801314"/>
          </a:xfrm>
          <a:prstGeom prst="rect">
            <a:avLst/>
          </a:prstGeom>
          <a:noFill/>
        </p:spPr>
        <p:txBody>
          <a:bodyPr wrap="square">
            <a:spAutoFit/>
          </a:bodyPr>
          <a:lstStyle/>
          <a:p>
            <a:pPr>
              <a:buNone/>
            </a:pPr>
            <a:r>
              <a:rPr lang="en-US" sz="2400" b="1" dirty="0">
                <a:solidFill>
                  <a:schemeClr val="bg1"/>
                </a:solidFill>
                <a:latin typeface="Bree Serif" panose="02000503040000020004" pitchFamily="50" charset="0"/>
              </a:rPr>
              <a:t>Therapists help older adults stay safe, independent, and confident at home by addressing mobility, daily routines, and communication needs.</a:t>
            </a:r>
          </a:p>
          <a:p>
            <a:pPr>
              <a:buNone/>
            </a:pPr>
            <a:endParaRPr lang="en-US" sz="2400" dirty="0">
              <a:solidFill>
                <a:schemeClr val="bg1"/>
              </a:solidFill>
              <a:latin typeface="Bree Serif" panose="02000503040000020004" pitchFamily="50" charset="0"/>
            </a:endParaRPr>
          </a:p>
          <a:p>
            <a:pPr>
              <a:buNone/>
            </a:pPr>
            <a:r>
              <a:rPr lang="en-US" sz="2400" b="1" dirty="0">
                <a:solidFill>
                  <a:schemeClr val="bg1"/>
                </a:solidFill>
                <a:latin typeface="Bree Serif" panose="02000503040000020004" pitchFamily="50" charset="0"/>
              </a:rPr>
              <a:t>Occupational therapy focuses on daily tasks and home safety, physical therapy improves strength and balance, and speech therapy supports communication, swallowing, and cognition.</a:t>
            </a:r>
          </a:p>
          <a:p>
            <a:pPr>
              <a:buNone/>
            </a:pPr>
            <a:endParaRPr lang="en-US" sz="2400" dirty="0">
              <a:solidFill>
                <a:schemeClr val="bg1"/>
              </a:solidFill>
              <a:latin typeface="Bree Serif" panose="02000503040000020004" pitchFamily="50" charset="0"/>
            </a:endParaRPr>
          </a:p>
          <a:p>
            <a:pPr>
              <a:buNone/>
            </a:pPr>
            <a:r>
              <a:rPr lang="en-US" sz="2400" b="1" dirty="0">
                <a:solidFill>
                  <a:schemeClr val="bg1"/>
                </a:solidFill>
                <a:latin typeface="Bree Serif" panose="02000503040000020004" pitchFamily="50" charset="0"/>
              </a:rPr>
              <a:t>A therapy evaluation can help identify fall risks, recommend helpful equipment, and create strategies that support safer daily living.</a:t>
            </a:r>
          </a:p>
          <a:p>
            <a:pPr>
              <a:buNone/>
            </a:pPr>
            <a:endParaRPr lang="en-US" dirty="0">
              <a:latin typeface="Bree Serif" panose="02000503040000020004" pitchFamily="50" charset="0"/>
            </a:endParaRPr>
          </a:p>
        </p:txBody>
      </p:sp>
      <p:pic>
        <p:nvPicPr>
          <p:cNvPr id="5" name="Picture 4">
            <a:extLst>
              <a:ext uri="{FF2B5EF4-FFF2-40B4-BE49-F238E27FC236}">
                <a16:creationId xmlns:a16="http://schemas.microsoft.com/office/drawing/2014/main" id="{4CF35E4E-0F1D-8CC1-32BF-85A0C0F3D9C7}"/>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44884" y="1368668"/>
            <a:ext cx="406421" cy="438173"/>
          </a:xfrm>
          <a:prstGeom prst="rect">
            <a:avLst/>
          </a:prstGeom>
        </p:spPr>
      </p:pic>
      <p:pic>
        <p:nvPicPr>
          <p:cNvPr id="6" name="Picture 5">
            <a:extLst>
              <a:ext uri="{FF2B5EF4-FFF2-40B4-BE49-F238E27FC236}">
                <a16:creationId xmlns:a16="http://schemas.microsoft.com/office/drawing/2014/main" id="{A0D0F1EE-AD1C-22C1-5E4E-EC30BA9A564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44883" y="2763358"/>
            <a:ext cx="406421" cy="438173"/>
          </a:xfrm>
          <a:prstGeom prst="rect">
            <a:avLst/>
          </a:prstGeom>
        </p:spPr>
      </p:pic>
      <p:pic>
        <p:nvPicPr>
          <p:cNvPr id="7" name="Picture 6">
            <a:extLst>
              <a:ext uri="{FF2B5EF4-FFF2-40B4-BE49-F238E27FC236}">
                <a16:creationId xmlns:a16="http://schemas.microsoft.com/office/drawing/2014/main" id="{CEBB9421-C9F9-850B-EC98-E217577DFA0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44883" y="4612987"/>
            <a:ext cx="406421" cy="438173"/>
          </a:xfrm>
          <a:prstGeom prst="rect">
            <a:avLst/>
          </a:prstGeom>
        </p:spPr>
      </p:pic>
    </p:spTree>
    <p:extLst>
      <p:ext uri="{BB962C8B-B14F-4D97-AF65-F5344CB8AC3E}">
        <p14:creationId xmlns:p14="http://schemas.microsoft.com/office/powerpoint/2010/main" val="1866834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2791E-D43B-3B2C-651D-3CF88F2728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098813-4849-A93F-9B9B-67D95189F26D}"/>
              </a:ext>
            </a:extLst>
          </p:cNvPr>
          <p:cNvSpPr>
            <a:spLocks noGrp="1"/>
          </p:cNvSpPr>
          <p:nvPr>
            <p:ph type="ctrTitle"/>
          </p:nvPr>
        </p:nvSpPr>
        <p:spPr/>
        <p:txBody>
          <a:bodyPr/>
          <a:lstStyle/>
          <a:p>
            <a:r>
              <a:rPr lang="en-US" dirty="0"/>
              <a:t>Community Resources &amp; Support</a:t>
            </a:r>
          </a:p>
        </p:txBody>
      </p:sp>
      <p:sp>
        <p:nvSpPr>
          <p:cNvPr id="4" name="TextBox 3">
            <a:extLst>
              <a:ext uri="{FF2B5EF4-FFF2-40B4-BE49-F238E27FC236}">
                <a16:creationId xmlns:a16="http://schemas.microsoft.com/office/drawing/2014/main" id="{FF33CC34-5E40-E541-44EA-A89DF6025934}"/>
              </a:ext>
            </a:extLst>
          </p:cNvPr>
          <p:cNvSpPr txBox="1"/>
          <p:nvPr/>
        </p:nvSpPr>
        <p:spPr>
          <a:xfrm>
            <a:off x="547914" y="1362785"/>
            <a:ext cx="8048171" cy="3970318"/>
          </a:xfrm>
          <a:prstGeom prst="rect">
            <a:avLst/>
          </a:prstGeom>
          <a:noFill/>
        </p:spPr>
        <p:txBody>
          <a:bodyPr wrap="square">
            <a:spAutoFit/>
          </a:bodyPr>
          <a:lstStyle/>
          <a:p>
            <a:pPr algn="ctr">
              <a:buNone/>
            </a:pPr>
            <a:r>
              <a:rPr lang="en-US" sz="2100" b="1" dirty="0">
                <a:solidFill>
                  <a:srgbClr val="025DAB"/>
                </a:solidFill>
                <a:latin typeface="Bree Serif" panose="02000503040000020004" pitchFamily="50" charset="0"/>
              </a:rPr>
              <a:t>Community resources can help older adults stay safe, connected, and supported while living at home. Local programs often provide transportation, wellness services, meal assistance, and opportunities for social connection.</a:t>
            </a:r>
          </a:p>
          <a:p>
            <a:pPr algn="ctr">
              <a:buNone/>
            </a:pPr>
            <a:endParaRPr lang="en-US" sz="2100" dirty="0">
              <a:solidFill>
                <a:srgbClr val="025DAB"/>
              </a:solidFill>
              <a:latin typeface="Bree Serif" panose="02000503040000020004" pitchFamily="50" charset="0"/>
            </a:endParaRPr>
          </a:p>
          <a:p>
            <a:pPr algn="ctr">
              <a:buNone/>
            </a:pPr>
            <a:r>
              <a:rPr lang="en-US" sz="2100" b="1" dirty="0">
                <a:solidFill>
                  <a:srgbClr val="025DAB"/>
                </a:solidFill>
                <a:latin typeface="Bree Serif" panose="02000503040000020004" pitchFamily="50" charset="0"/>
              </a:rPr>
              <a:t>Senior centers, health departments, and aging services can also offer education, screenings, and wellness activities that support independence.</a:t>
            </a:r>
          </a:p>
          <a:p>
            <a:pPr algn="ctr">
              <a:buNone/>
            </a:pPr>
            <a:endParaRPr lang="en-US" sz="2100" dirty="0">
              <a:solidFill>
                <a:srgbClr val="025DAB"/>
              </a:solidFill>
              <a:latin typeface="Bree Serif" panose="02000503040000020004" pitchFamily="50" charset="0"/>
            </a:endParaRPr>
          </a:p>
          <a:p>
            <a:pPr algn="ctr">
              <a:buNone/>
            </a:pPr>
            <a:r>
              <a:rPr lang="en-US" sz="2100" b="1" dirty="0">
                <a:solidFill>
                  <a:srgbClr val="025DAB"/>
                </a:solidFill>
                <a:latin typeface="Bree Serif" panose="02000503040000020004" pitchFamily="50" charset="0"/>
              </a:rPr>
              <a:t>Therapy providers can assist with home safety evaluations, fall prevention strategies, and recommendations for equipment that improves daily safety.</a:t>
            </a:r>
            <a:endParaRPr lang="en-US" sz="2100" dirty="0">
              <a:solidFill>
                <a:srgbClr val="025DAB"/>
              </a:solidFill>
              <a:latin typeface="Bree Serif" panose="02000503040000020004" pitchFamily="50" charset="0"/>
            </a:endParaRPr>
          </a:p>
        </p:txBody>
      </p:sp>
    </p:spTree>
    <p:extLst>
      <p:ext uri="{BB962C8B-B14F-4D97-AF65-F5344CB8AC3E}">
        <p14:creationId xmlns:p14="http://schemas.microsoft.com/office/powerpoint/2010/main" val="271669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C53F0-FB60-54DD-1AF9-90B087E213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A183D1-7459-2BB6-11BD-066C474464E2}"/>
              </a:ext>
            </a:extLst>
          </p:cNvPr>
          <p:cNvSpPr>
            <a:spLocks noGrp="1"/>
          </p:cNvSpPr>
          <p:nvPr>
            <p:ph type="ctrTitle"/>
          </p:nvPr>
        </p:nvSpPr>
        <p:spPr/>
        <p:txBody>
          <a:bodyPr/>
          <a:lstStyle/>
          <a:p>
            <a:r>
              <a:rPr lang="en-US" b="1" dirty="0"/>
              <a:t>Discussion </a:t>
            </a:r>
          </a:p>
        </p:txBody>
      </p:sp>
      <p:sp>
        <p:nvSpPr>
          <p:cNvPr id="10" name="Title 1">
            <a:extLst>
              <a:ext uri="{FF2B5EF4-FFF2-40B4-BE49-F238E27FC236}">
                <a16:creationId xmlns:a16="http://schemas.microsoft.com/office/drawing/2014/main" id="{71CB0311-8C06-AC77-70BA-AE875FD99395}"/>
              </a:ext>
            </a:extLst>
          </p:cNvPr>
          <p:cNvSpPr txBox="1">
            <a:spLocks/>
          </p:cNvSpPr>
          <p:nvPr/>
        </p:nvSpPr>
        <p:spPr>
          <a:xfrm>
            <a:off x="404088" y="1339932"/>
            <a:ext cx="8610599" cy="3428011"/>
          </a:xfrm>
          <a:prstGeom prst="rect">
            <a:avLst/>
          </a:prstGeom>
        </p:spPr>
        <p:txBody>
          <a:bodyPr vert="horz" lIns="0" tIns="0" rIns="0" bIns="0" rtlCol="0" anchor="ctr" anchorCtr="0">
            <a:normAutofit/>
          </a:bodyPr>
          <a:lstStyle>
            <a:lvl1pPr algn="l" defTabSz="914400" rtl="0" eaLnBrk="1" latinLnBrk="0" hangingPunct="1">
              <a:lnSpc>
                <a:spcPct val="90000"/>
              </a:lnSpc>
              <a:spcBef>
                <a:spcPct val="0"/>
              </a:spcBef>
              <a:buNone/>
              <a:defRPr sz="3200" kern="1200">
                <a:solidFill>
                  <a:schemeClr val="bg1"/>
                </a:solidFill>
                <a:latin typeface="Bree Serif" panose="02000503040000020004" pitchFamily="2" charset="77"/>
                <a:ea typeface="+mj-ea"/>
                <a:cs typeface="+mj-cs"/>
              </a:defRPr>
            </a:lvl1pPr>
          </a:lstStyle>
          <a:p>
            <a:r>
              <a:rPr lang="en-US" sz="2900" dirty="0"/>
              <a:t>Which room in the home do you think needs the most attention for fall prevention?</a:t>
            </a:r>
          </a:p>
          <a:p>
            <a:endParaRPr lang="en-US" sz="2900" b="1" dirty="0"/>
          </a:p>
          <a:p>
            <a:r>
              <a:rPr lang="en-US" sz="2900" dirty="0"/>
              <a:t>Which area of the home do you think presents the biggest fall risk?</a:t>
            </a:r>
          </a:p>
          <a:p>
            <a:endParaRPr lang="en-US" sz="2900" b="1" dirty="0"/>
          </a:p>
          <a:p>
            <a:r>
              <a:rPr lang="en-US" sz="2900" dirty="0"/>
              <a:t>What support or equipment have you found most helpful for staying safe and independent?</a:t>
            </a:r>
            <a:endParaRPr lang="en-US" sz="2900" b="1" dirty="0"/>
          </a:p>
        </p:txBody>
      </p:sp>
    </p:spTree>
    <p:extLst>
      <p:ext uri="{BB962C8B-B14F-4D97-AF65-F5344CB8AC3E}">
        <p14:creationId xmlns:p14="http://schemas.microsoft.com/office/powerpoint/2010/main" val="3711199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41AED5-E04F-E49A-10A3-D93CF6506FD4}"/>
              </a:ext>
            </a:extLst>
          </p:cNvPr>
          <p:cNvPicPr>
            <a:picLocks noChangeAspect="1"/>
          </p:cNvPicPr>
          <p:nvPr/>
        </p:nvPicPr>
        <p:blipFill>
          <a:blip r:embed="rId2"/>
          <a:srcRect b="23184"/>
          <a:stretch>
            <a:fillRect/>
          </a:stretch>
        </p:blipFill>
        <p:spPr>
          <a:xfrm>
            <a:off x="0" y="381000"/>
            <a:ext cx="9144000" cy="4682706"/>
          </a:xfrm>
          <a:prstGeom prst="rect">
            <a:avLst/>
          </a:prstGeom>
        </p:spPr>
      </p:pic>
      <p:pic>
        <p:nvPicPr>
          <p:cNvPr id="5" name="Picture 4">
            <a:extLst>
              <a:ext uri="{FF2B5EF4-FFF2-40B4-BE49-F238E27FC236}">
                <a16:creationId xmlns:a16="http://schemas.microsoft.com/office/drawing/2014/main" id="{745E0243-B98D-4154-E9C5-380095A00AE1}"/>
              </a:ext>
            </a:extLst>
          </p:cNvPr>
          <p:cNvPicPr>
            <a:picLocks noChangeAspect="1"/>
          </p:cNvPicPr>
          <p:nvPr/>
        </p:nvPicPr>
        <p:blipFill>
          <a:blip r:embed="rId3"/>
          <a:srcRect t="22933" b="32298"/>
          <a:stretch>
            <a:fillRect/>
          </a:stretch>
        </p:blipFill>
        <p:spPr>
          <a:xfrm>
            <a:off x="2726773" y="5375564"/>
            <a:ext cx="3690454" cy="1101436"/>
          </a:xfrm>
          <a:prstGeom prst="rect">
            <a:avLst/>
          </a:prstGeom>
        </p:spPr>
      </p:pic>
    </p:spTree>
    <p:extLst>
      <p:ext uri="{BB962C8B-B14F-4D97-AF65-F5344CB8AC3E}">
        <p14:creationId xmlns:p14="http://schemas.microsoft.com/office/powerpoint/2010/main" val="27898915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254</TotalTime>
  <Words>697</Words>
  <Application>Microsoft Office PowerPoint</Application>
  <PresentationFormat>Letter Paper (8.5x11 in)</PresentationFormat>
  <Paragraphs>69</Paragraphs>
  <Slides>14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Bree Serif</vt:lpstr>
      <vt:lpstr>Corbel</vt:lpstr>
      <vt:lpstr>Tahoma</vt:lpstr>
      <vt:lpstr>Office Theme</vt:lpstr>
      <vt:lpstr>Senior Home Safety  </vt:lpstr>
      <vt:lpstr>Overview</vt:lpstr>
      <vt:lpstr>Common Home Hazards </vt:lpstr>
      <vt:lpstr>Room-By-Room Safety Tips </vt:lpstr>
      <vt:lpstr>Discussion</vt:lpstr>
      <vt:lpstr>Room-By-Room Safety Tips </vt:lpstr>
      <vt:lpstr>Fall Prevention Strategies</vt:lpstr>
      <vt:lpstr>Modifications &amp; Equipment</vt:lpstr>
      <vt:lpstr>Vision, Hearing &amp; Sensory Considerations</vt:lpstr>
      <vt:lpstr>Medication Safety &amp; Cognitive </vt:lpstr>
      <vt:lpstr>What a Therapist Can Do For You </vt:lpstr>
      <vt:lpstr>Community Resources &amp; Support</vt:lpstr>
      <vt:lpstr>Discussion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Nancy Josephson</dc:creator>
  <cp:lastModifiedBy>Carolyn Slater</cp:lastModifiedBy>
  <cp:revision>11</cp:revision>
  <cp:lastPrinted>2025-12-03T14:47:16Z</cp:lastPrinted>
  <dcterms:created xsi:type="dcterms:W3CDTF">2025-12-03T14:45:20Z</dcterms:created>
  <dcterms:modified xsi:type="dcterms:W3CDTF">2026-03-25T17:09:23Z</dcterms:modified>
</cp:coreProperties>
</file>